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58"/>
  </p:notesMasterIdLst>
  <p:sldIdLst>
    <p:sldId id="404" r:id="rId6"/>
    <p:sldId id="524" r:id="rId7"/>
    <p:sldId id="459" r:id="rId8"/>
    <p:sldId id="391" r:id="rId9"/>
    <p:sldId id="670" r:id="rId10"/>
    <p:sldId id="477" r:id="rId11"/>
    <p:sldId id="449" r:id="rId12"/>
    <p:sldId id="409" r:id="rId13"/>
    <p:sldId id="451" r:id="rId14"/>
    <p:sldId id="452" r:id="rId15"/>
    <p:sldId id="467" r:id="rId16"/>
    <p:sldId id="713" r:id="rId17"/>
    <p:sldId id="714" r:id="rId18"/>
    <p:sldId id="715" r:id="rId19"/>
    <p:sldId id="300" r:id="rId20"/>
    <p:sldId id="716" r:id="rId21"/>
    <p:sldId id="463"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8" r:id="rId43"/>
    <p:sldId id="739" r:id="rId44"/>
    <p:sldId id="740" r:id="rId45"/>
    <p:sldId id="741" r:id="rId46"/>
    <p:sldId id="742" r:id="rId47"/>
    <p:sldId id="743" r:id="rId48"/>
    <p:sldId id="744" r:id="rId49"/>
    <p:sldId id="745" r:id="rId50"/>
    <p:sldId id="568" r:id="rId51"/>
    <p:sldId id="571" r:id="rId52"/>
    <p:sldId id="581" r:id="rId53"/>
    <p:sldId id="583" r:id="rId54"/>
    <p:sldId id="746" r:id="rId55"/>
    <p:sldId id="747" r:id="rId56"/>
    <p:sldId id="74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e Information" id="{052AA193-3592-45EF-B09E-7AA5D746D1E2}">
          <p14:sldIdLst>
            <p14:sldId id="404"/>
            <p14:sldId id="524"/>
            <p14:sldId id="459"/>
            <p14:sldId id="391"/>
            <p14:sldId id="670"/>
          </p14:sldIdLst>
        </p14:section>
        <p14:section name="Introduction" id="{6DB01475-ED4B-4006-9364-5C924A671DFD}">
          <p14:sldIdLst>
            <p14:sldId id="477"/>
            <p14:sldId id="449"/>
            <p14:sldId id="409"/>
            <p14:sldId id="451"/>
            <p14:sldId id="452"/>
          </p14:sldIdLst>
        </p14:section>
        <p14:section name="Technologies + Applications" id="{71A902FF-C57A-4922-883D-91EEFA88F741}">
          <p14:sldIdLst>
            <p14:sldId id="467"/>
            <p14:sldId id="713"/>
            <p14:sldId id="714"/>
            <p14:sldId id="715"/>
            <p14:sldId id="300"/>
            <p14:sldId id="716"/>
            <p14:sldId id="463"/>
          </p14:sldIdLst>
        </p14:section>
        <p14:section name="Decarbonization" id="{F92A2BEB-A2BE-4BA5-8413-016F6CE456EB}">
          <p14:sldIdLst>
            <p14:sldId id="718"/>
            <p14:sldId id="719"/>
            <p14:sldId id="720"/>
            <p14:sldId id="721"/>
            <p14:sldId id="722"/>
            <p14:sldId id="723"/>
          </p14:sldIdLst>
        </p14:section>
        <p14:section name="Adiabatic Principles and Evaporative Cooling" id="{A75C3D0F-147B-45CD-8752-7E4F503DDC50}">
          <p14:sldIdLst>
            <p14:sldId id="724"/>
            <p14:sldId id="725"/>
            <p14:sldId id="726"/>
            <p14:sldId id="727"/>
            <p14:sldId id="728"/>
          </p14:sldIdLst>
        </p14:section>
        <p14:section name="Direct Evaporative Cooling" id="{2EF86121-C769-4FCE-883D-2E0E70F0A3C9}">
          <p14:sldIdLst>
            <p14:sldId id="729"/>
            <p14:sldId id="730"/>
            <p14:sldId id="731"/>
            <p14:sldId id="732"/>
            <p14:sldId id="733"/>
            <p14:sldId id="734"/>
            <p14:sldId id="735"/>
            <p14:sldId id="736"/>
            <p14:sldId id="737"/>
            <p14:sldId id="738"/>
            <p14:sldId id="739"/>
            <p14:sldId id="740"/>
          </p14:sldIdLst>
        </p14:section>
        <p14:section name="Indirect Evaporative Cooling" id="{46321BA8-C2AD-43C3-BDBF-C99EA1C4F8AC}">
          <p14:sldIdLst>
            <p14:sldId id="741"/>
            <p14:sldId id="742"/>
            <p14:sldId id="743"/>
            <p14:sldId id="744"/>
          </p14:sldIdLst>
        </p14:section>
        <p14:section name="Evaporative Cooling Products" id="{791276FC-4E91-4F95-9249-5AD68D2F7A87}">
          <p14:sldIdLst>
            <p14:sldId id="745"/>
            <p14:sldId id="568"/>
            <p14:sldId id="571"/>
            <p14:sldId id="581"/>
            <p14:sldId id="583"/>
          </p14:sldIdLst>
        </p14:section>
        <p14:section name="Summary" id="{34B7757B-A440-4114-99F6-56BA064A2F0C}">
          <p14:sldIdLst>
            <p14:sldId id="746"/>
            <p14:sldId id="747"/>
            <p14:sldId id="7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188459-E581-DC3D-2CA0-C169FEB13CC5}" name="Kaitlin Walker" initials="KW" userId="S::KWalker@ahrinet.org::8fcf5e4b-78ab-4e87-b0c8-f131ca7ecf53" providerId="AD"/>
  <p188:author id="{C444D6C5-9944-A25F-12FA-338FC05669BD}" name="Marie Carpizo" initials="MC" userId="S::MCarpizo@ahrinet.org::87eff753-745a-4223-b2a8-0264f138a5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wang, Vincent" initials="HV" lastIdx="1" clrIdx="0">
    <p:extLst>
      <p:ext uri="{19B8F6BF-5375-455C-9EA6-DF929625EA0E}">
        <p15:presenceInfo xmlns:p15="http://schemas.microsoft.com/office/powerpoint/2012/main" userId="S::vhwang@ahrinet.org::f0e814d8-cd01-47de-a071-9165e36221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ED7D31"/>
    <a:srgbClr val="FD9618"/>
    <a:srgbClr val="F8951D"/>
    <a:srgbClr val="FFFFFF"/>
    <a:srgbClr val="D1ECFF"/>
    <a:srgbClr val="016AB3"/>
    <a:srgbClr val="FFE3C1"/>
    <a:srgbClr val="61F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8DEF9-0697-4EBA-8F0D-00741A6D24B2}" v="90" dt="2023-12-19T21:39:15.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108" d="100"/>
          <a:sy n="108"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 Nicholas" userId="1c4fd4ab-1590-4de3-99d6-1ea37c1f55cc" providerId="ADAL" clId="{DBF8DEF9-0697-4EBA-8F0D-00741A6D24B2}"/>
    <pc:docChg chg="undo custSel addSld delSld modSld sldOrd addSection delSection modSection">
      <pc:chgData name="Lea, Nicholas" userId="1c4fd4ab-1590-4de3-99d6-1ea37c1f55cc" providerId="ADAL" clId="{DBF8DEF9-0697-4EBA-8F0D-00741A6D24B2}" dt="2023-12-19T21:40:09.293" v="1477" actId="20577"/>
      <pc:docMkLst>
        <pc:docMk/>
      </pc:docMkLst>
      <pc:sldChg chg="del">
        <pc:chgData name="Lea, Nicholas" userId="1c4fd4ab-1590-4de3-99d6-1ea37c1f55cc" providerId="ADAL" clId="{DBF8DEF9-0697-4EBA-8F0D-00741A6D24B2}" dt="2023-12-19T21:39:36.141" v="1457" actId="47"/>
        <pc:sldMkLst>
          <pc:docMk/>
          <pc:sldMk cId="3366088543" sldId="258"/>
        </pc:sldMkLst>
      </pc:sldChg>
      <pc:sldChg chg="del">
        <pc:chgData name="Lea, Nicholas" userId="1c4fd4ab-1590-4de3-99d6-1ea37c1f55cc" providerId="ADAL" clId="{DBF8DEF9-0697-4EBA-8F0D-00741A6D24B2}" dt="2023-12-19T21:39:36.141" v="1457" actId="47"/>
        <pc:sldMkLst>
          <pc:docMk/>
          <pc:sldMk cId="3396808355" sldId="260"/>
        </pc:sldMkLst>
      </pc:sldChg>
      <pc:sldChg chg="del">
        <pc:chgData name="Lea, Nicholas" userId="1c4fd4ab-1590-4de3-99d6-1ea37c1f55cc" providerId="ADAL" clId="{DBF8DEF9-0697-4EBA-8F0D-00741A6D24B2}" dt="2023-12-19T21:39:36.141" v="1457" actId="47"/>
        <pc:sldMkLst>
          <pc:docMk/>
          <pc:sldMk cId="731326281" sldId="267"/>
        </pc:sldMkLst>
      </pc:sldChg>
      <pc:sldChg chg="del">
        <pc:chgData name="Lea, Nicholas" userId="1c4fd4ab-1590-4de3-99d6-1ea37c1f55cc" providerId="ADAL" clId="{DBF8DEF9-0697-4EBA-8F0D-00741A6D24B2}" dt="2023-12-19T21:39:36.141" v="1457" actId="47"/>
        <pc:sldMkLst>
          <pc:docMk/>
          <pc:sldMk cId="2331208446" sldId="269"/>
        </pc:sldMkLst>
      </pc:sldChg>
      <pc:sldChg chg="del">
        <pc:chgData name="Lea, Nicholas" userId="1c4fd4ab-1590-4de3-99d6-1ea37c1f55cc" providerId="ADAL" clId="{DBF8DEF9-0697-4EBA-8F0D-00741A6D24B2}" dt="2023-12-19T21:39:36.141" v="1457" actId="47"/>
        <pc:sldMkLst>
          <pc:docMk/>
          <pc:sldMk cId="2722347158" sldId="270"/>
        </pc:sldMkLst>
      </pc:sldChg>
      <pc:sldChg chg="del">
        <pc:chgData name="Lea, Nicholas" userId="1c4fd4ab-1590-4de3-99d6-1ea37c1f55cc" providerId="ADAL" clId="{DBF8DEF9-0697-4EBA-8F0D-00741A6D24B2}" dt="2023-12-19T21:14:38.837" v="1140" actId="47"/>
        <pc:sldMkLst>
          <pc:docMk/>
          <pc:sldMk cId="286386063" sldId="301"/>
        </pc:sldMkLst>
      </pc:sldChg>
      <pc:sldChg chg="del">
        <pc:chgData name="Lea, Nicholas" userId="1c4fd4ab-1590-4de3-99d6-1ea37c1f55cc" providerId="ADAL" clId="{DBF8DEF9-0697-4EBA-8F0D-00741A6D24B2}" dt="2023-12-19T21:14:38.837" v="1140" actId="47"/>
        <pc:sldMkLst>
          <pc:docMk/>
          <pc:sldMk cId="1816739892" sldId="302"/>
        </pc:sldMkLst>
      </pc:sldChg>
      <pc:sldChg chg="del">
        <pc:chgData name="Lea, Nicholas" userId="1c4fd4ab-1590-4de3-99d6-1ea37c1f55cc" providerId="ADAL" clId="{DBF8DEF9-0697-4EBA-8F0D-00741A6D24B2}" dt="2023-12-19T21:39:36.141" v="1457" actId="47"/>
        <pc:sldMkLst>
          <pc:docMk/>
          <pc:sldMk cId="3500660615" sldId="327"/>
        </pc:sldMkLst>
      </pc:sldChg>
      <pc:sldChg chg="modSp mod">
        <pc:chgData name="Lea, Nicholas" userId="1c4fd4ab-1590-4de3-99d6-1ea37c1f55cc" providerId="ADAL" clId="{DBF8DEF9-0697-4EBA-8F0D-00741A6D24B2}" dt="2023-12-19T18:43:45.271" v="235" actId="20577"/>
        <pc:sldMkLst>
          <pc:docMk/>
          <pc:sldMk cId="684647103" sldId="391"/>
        </pc:sldMkLst>
        <pc:spChg chg="mod">
          <ac:chgData name="Lea, Nicholas" userId="1c4fd4ab-1590-4de3-99d6-1ea37c1f55cc" providerId="ADAL" clId="{DBF8DEF9-0697-4EBA-8F0D-00741A6D24B2}" dt="2023-12-19T18:43:45.271" v="235" actId="20577"/>
          <ac:spMkLst>
            <pc:docMk/>
            <pc:sldMk cId="684647103" sldId="391"/>
            <ac:spMk id="4" creationId="{00000000-0000-0000-0000-000000000000}"/>
          </ac:spMkLst>
        </pc:spChg>
        <pc:spChg chg="mod">
          <ac:chgData name="Lea, Nicholas" userId="1c4fd4ab-1590-4de3-99d6-1ea37c1f55cc" providerId="ADAL" clId="{DBF8DEF9-0697-4EBA-8F0D-00741A6D24B2}" dt="2023-12-19T18:41:41.447" v="30" actId="20577"/>
          <ac:spMkLst>
            <pc:docMk/>
            <pc:sldMk cId="684647103" sldId="391"/>
            <ac:spMk id="9" creationId="{00000000-0000-0000-0000-000000000000}"/>
          </ac:spMkLst>
        </pc:spChg>
      </pc:sldChg>
      <pc:sldChg chg="addSp delSp modSp mod">
        <pc:chgData name="Lea, Nicholas" userId="1c4fd4ab-1590-4de3-99d6-1ea37c1f55cc" providerId="ADAL" clId="{DBF8DEF9-0697-4EBA-8F0D-00741A6D24B2}" dt="2023-12-19T18:40:55.941" v="15" actId="478"/>
        <pc:sldMkLst>
          <pc:docMk/>
          <pc:sldMk cId="1556937010" sldId="404"/>
        </pc:sldMkLst>
        <pc:spChg chg="add mod">
          <ac:chgData name="Lea, Nicholas" userId="1c4fd4ab-1590-4de3-99d6-1ea37c1f55cc" providerId="ADAL" clId="{DBF8DEF9-0697-4EBA-8F0D-00741A6D24B2}" dt="2023-12-19T18:40:23.230" v="9" actId="14100"/>
          <ac:spMkLst>
            <pc:docMk/>
            <pc:sldMk cId="1556937010" sldId="404"/>
            <ac:spMk id="5" creationId="{4F77EFF1-4880-1325-2F89-30F1545B61EA}"/>
          </ac:spMkLst>
        </pc:spChg>
        <pc:spChg chg="add mod">
          <ac:chgData name="Lea, Nicholas" userId="1c4fd4ab-1590-4de3-99d6-1ea37c1f55cc" providerId="ADAL" clId="{DBF8DEF9-0697-4EBA-8F0D-00741A6D24B2}" dt="2023-12-19T18:40:35.757" v="12" actId="113"/>
          <ac:spMkLst>
            <pc:docMk/>
            <pc:sldMk cId="1556937010" sldId="404"/>
            <ac:spMk id="6" creationId="{1E4D48B4-5B8F-3C2B-363E-93B7B8ECCE7F}"/>
          </ac:spMkLst>
        </pc:spChg>
        <pc:spChg chg="add del mod">
          <ac:chgData name="Lea, Nicholas" userId="1c4fd4ab-1590-4de3-99d6-1ea37c1f55cc" providerId="ADAL" clId="{DBF8DEF9-0697-4EBA-8F0D-00741A6D24B2}" dt="2023-12-19T18:40:55.941" v="15" actId="478"/>
          <ac:spMkLst>
            <pc:docMk/>
            <pc:sldMk cId="1556937010" sldId="404"/>
            <ac:spMk id="7" creationId="{26959070-B20D-FBFB-F003-82CD6A0631F2}"/>
          </ac:spMkLst>
        </pc:spChg>
        <pc:spChg chg="add mod">
          <ac:chgData name="Lea, Nicholas" userId="1c4fd4ab-1590-4de3-99d6-1ea37c1f55cc" providerId="ADAL" clId="{DBF8DEF9-0697-4EBA-8F0D-00741A6D24B2}" dt="2023-12-19T18:40:27.037" v="10" actId="1076"/>
          <ac:spMkLst>
            <pc:docMk/>
            <pc:sldMk cId="1556937010" sldId="404"/>
            <ac:spMk id="9" creationId="{97097554-B434-3B60-D734-76EE3B164346}"/>
          </ac:spMkLst>
        </pc:spChg>
        <pc:picChg chg="add mod modCrop">
          <ac:chgData name="Lea, Nicholas" userId="1c4fd4ab-1590-4de3-99d6-1ea37c1f55cc" providerId="ADAL" clId="{DBF8DEF9-0697-4EBA-8F0D-00741A6D24B2}" dt="2023-12-19T18:40:50.095" v="13" actId="732"/>
          <ac:picMkLst>
            <pc:docMk/>
            <pc:sldMk cId="1556937010" sldId="404"/>
            <ac:picMk id="4" creationId="{45B9935B-3B88-E5FF-2F75-EB6353AD6398}"/>
          </ac:picMkLst>
        </pc:picChg>
        <pc:picChg chg="add del mod">
          <ac:chgData name="Lea, Nicholas" userId="1c4fd4ab-1590-4de3-99d6-1ea37c1f55cc" providerId="ADAL" clId="{DBF8DEF9-0697-4EBA-8F0D-00741A6D24B2}" dt="2023-12-19T18:40:55.565" v="14" actId="478"/>
          <ac:picMkLst>
            <pc:docMk/>
            <pc:sldMk cId="1556937010" sldId="404"/>
            <ac:picMk id="8" creationId="{799AAD66-9536-5BD2-6AB6-BA54653C4975}"/>
          </ac:picMkLst>
        </pc:picChg>
      </pc:sldChg>
      <pc:sldChg chg="modSp mod modAnim">
        <pc:chgData name="Lea, Nicholas" userId="1c4fd4ab-1590-4de3-99d6-1ea37c1f55cc" providerId="ADAL" clId="{DBF8DEF9-0697-4EBA-8F0D-00741A6D24B2}" dt="2023-12-19T18:50:00.155" v="292" actId="20577"/>
        <pc:sldMkLst>
          <pc:docMk/>
          <pc:sldMk cId="2041285560" sldId="409"/>
        </pc:sldMkLst>
        <pc:spChg chg="mod">
          <ac:chgData name="Lea, Nicholas" userId="1c4fd4ab-1590-4de3-99d6-1ea37c1f55cc" providerId="ADAL" clId="{DBF8DEF9-0697-4EBA-8F0D-00741A6D24B2}" dt="2023-12-19T18:49:58.805" v="287" actId="6549"/>
          <ac:spMkLst>
            <pc:docMk/>
            <pc:sldMk cId="2041285560" sldId="409"/>
            <ac:spMk id="21" creationId="{00000000-0000-0000-0000-000000000000}"/>
          </ac:spMkLst>
        </pc:spChg>
        <pc:spChg chg="mod">
          <ac:chgData name="Lea, Nicholas" userId="1c4fd4ab-1590-4de3-99d6-1ea37c1f55cc" providerId="ADAL" clId="{DBF8DEF9-0697-4EBA-8F0D-00741A6D24B2}" dt="2023-12-19T18:49:59.926" v="291" actId="6549"/>
          <ac:spMkLst>
            <pc:docMk/>
            <pc:sldMk cId="2041285560" sldId="409"/>
            <ac:spMk id="22" creationId="{00000000-0000-0000-0000-000000000000}"/>
          </ac:spMkLst>
        </pc:spChg>
        <pc:spChg chg="mod">
          <ac:chgData name="Lea, Nicholas" userId="1c4fd4ab-1590-4de3-99d6-1ea37c1f55cc" providerId="ADAL" clId="{DBF8DEF9-0697-4EBA-8F0D-00741A6D24B2}" dt="2023-12-19T18:49:27.454" v="274" actId="20577"/>
          <ac:spMkLst>
            <pc:docMk/>
            <pc:sldMk cId="2041285560" sldId="409"/>
            <ac:spMk id="34" creationId="{00000000-0000-0000-0000-000000000000}"/>
          </ac:spMkLst>
        </pc:spChg>
        <pc:spChg chg="mod">
          <ac:chgData name="Lea, Nicholas" userId="1c4fd4ab-1590-4de3-99d6-1ea37c1f55cc" providerId="ADAL" clId="{DBF8DEF9-0697-4EBA-8F0D-00741A6D24B2}" dt="2023-12-19T18:49:24.322" v="272" actId="20577"/>
          <ac:spMkLst>
            <pc:docMk/>
            <pc:sldMk cId="2041285560" sldId="409"/>
            <ac:spMk id="35" creationId="{00000000-0000-0000-0000-000000000000}"/>
          </ac:spMkLst>
        </pc:spChg>
      </pc:sldChg>
      <pc:sldChg chg="del">
        <pc:chgData name="Lea, Nicholas" userId="1c4fd4ab-1590-4de3-99d6-1ea37c1f55cc" providerId="ADAL" clId="{DBF8DEF9-0697-4EBA-8F0D-00741A6D24B2}" dt="2023-12-19T21:39:36.141" v="1457" actId="47"/>
        <pc:sldMkLst>
          <pc:docMk/>
          <pc:sldMk cId="3279264385" sldId="416"/>
        </pc:sldMkLst>
      </pc:sldChg>
      <pc:sldChg chg="del">
        <pc:chgData name="Lea, Nicholas" userId="1c4fd4ab-1590-4de3-99d6-1ea37c1f55cc" providerId="ADAL" clId="{DBF8DEF9-0697-4EBA-8F0D-00741A6D24B2}" dt="2023-12-19T21:15:07.084" v="1144" actId="47"/>
        <pc:sldMkLst>
          <pc:docMk/>
          <pc:sldMk cId="2966701545" sldId="424"/>
        </pc:sldMkLst>
      </pc:sldChg>
      <pc:sldChg chg="del">
        <pc:chgData name="Lea, Nicholas" userId="1c4fd4ab-1590-4de3-99d6-1ea37c1f55cc" providerId="ADAL" clId="{DBF8DEF9-0697-4EBA-8F0D-00741A6D24B2}" dt="2023-12-19T21:39:36.141" v="1457" actId="47"/>
        <pc:sldMkLst>
          <pc:docMk/>
          <pc:sldMk cId="4158052160" sldId="429"/>
        </pc:sldMkLst>
      </pc:sldChg>
      <pc:sldChg chg="addSp delSp modSp mod modAnim">
        <pc:chgData name="Lea, Nicholas" userId="1c4fd4ab-1590-4de3-99d6-1ea37c1f55cc" providerId="ADAL" clId="{DBF8DEF9-0697-4EBA-8F0D-00741A6D24B2}" dt="2023-12-19T18:50:04.580" v="295"/>
        <pc:sldMkLst>
          <pc:docMk/>
          <pc:sldMk cId="3725195776" sldId="449"/>
        </pc:sldMkLst>
        <pc:spChg chg="add del">
          <ac:chgData name="Lea, Nicholas" userId="1c4fd4ab-1590-4de3-99d6-1ea37c1f55cc" providerId="ADAL" clId="{DBF8DEF9-0697-4EBA-8F0D-00741A6D24B2}" dt="2023-12-19T18:48:54.861" v="263" actId="478"/>
          <ac:spMkLst>
            <pc:docMk/>
            <pc:sldMk cId="3725195776" sldId="449"/>
            <ac:spMk id="2" creationId="{E90EEC97-9DF7-43A2-85C7-00CFE15E7AA7}"/>
          </ac:spMkLst>
        </pc:spChg>
        <pc:spChg chg="add del mod">
          <ac:chgData name="Lea, Nicholas" userId="1c4fd4ab-1590-4de3-99d6-1ea37c1f55cc" providerId="ADAL" clId="{DBF8DEF9-0697-4EBA-8F0D-00741A6D24B2}" dt="2023-12-19T18:48:54.861" v="263" actId="478"/>
          <ac:spMkLst>
            <pc:docMk/>
            <pc:sldMk cId="3725195776" sldId="449"/>
            <ac:spMk id="4" creationId="{EB4C2545-3986-CAFA-5A39-5398AF8BBA6A}"/>
          </ac:spMkLst>
        </pc:spChg>
        <pc:spChg chg="add del">
          <ac:chgData name="Lea, Nicholas" userId="1c4fd4ab-1590-4de3-99d6-1ea37c1f55cc" providerId="ADAL" clId="{DBF8DEF9-0697-4EBA-8F0D-00741A6D24B2}" dt="2023-12-19T18:48:56.991" v="264" actId="478"/>
          <ac:spMkLst>
            <pc:docMk/>
            <pc:sldMk cId="3725195776" sldId="449"/>
            <ac:spMk id="6" creationId="{00000000-0000-0000-0000-000000000000}"/>
          </ac:spMkLst>
        </pc:spChg>
        <pc:spChg chg="mod">
          <ac:chgData name="Lea, Nicholas" userId="1c4fd4ab-1590-4de3-99d6-1ea37c1f55cc" providerId="ADAL" clId="{DBF8DEF9-0697-4EBA-8F0D-00741A6D24B2}" dt="2023-12-19T18:49:03.133" v="265"/>
          <ac:spMkLst>
            <pc:docMk/>
            <pc:sldMk cId="3725195776" sldId="449"/>
            <ac:spMk id="7" creationId="{C6022344-FDA8-61C2-0502-3164B7095F91}"/>
          </ac:spMkLst>
        </pc:spChg>
        <pc:spChg chg="mod">
          <ac:chgData name="Lea, Nicholas" userId="1c4fd4ab-1590-4de3-99d6-1ea37c1f55cc" providerId="ADAL" clId="{DBF8DEF9-0697-4EBA-8F0D-00741A6D24B2}" dt="2023-12-19T18:49:03.133" v="265"/>
          <ac:spMkLst>
            <pc:docMk/>
            <pc:sldMk cId="3725195776" sldId="449"/>
            <ac:spMk id="8" creationId="{BC34855A-66A1-F1E8-BE5C-B54CE4BE5176}"/>
          </ac:spMkLst>
        </pc:spChg>
        <pc:spChg chg="add del mod">
          <ac:chgData name="Lea, Nicholas" userId="1c4fd4ab-1590-4de3-99d6-1ea37c1f55cc" providerId="ADAL" clId="{DBF8DEF9-0697-4EBA-8F0D-00741A6D24B2}" dt="2023-12-19T18:50:04.580" v="295"/>
          <ac:spMkLst>
            <pc:docMk/>
            <pc:sldMk cId="3725195776" sldId="449"/>
            <ac:spMk id="11" creationId="{BCD3C0C0-4AD6-83FE-E46B-56770224874E}"/>
          </ac:spMkLst>
        </pc:spChg>
        <pc:grpChg chg="add del mod">
          <ac:chgData name="Lea, Nicholas" userId="1c4fd4ab-1590-4de3-99d6-1ea37c1f55cc" providerId="ADAL" clId="{DBF8DEF9-0697-4EBA-8F0D-00741A6D24B2}" dt="2023-12-19T18:50:04.580" v="295"/>
          <ac:grpSpMkLst>
            <pc:docMk/>
            <pc:sldMk cId="3725195776" sldId="449"/>
            <ac:grpSpMk id="5" creationId="{A97E7613-E56F-A2FE-7890-06E570D06118}"/>
          </ac:grpSpMkLst>
        </pc:grpChg>
        <pc:picChg chg="add del mod">
          <ac:chgData name="Lea, Nicholas" userId="1c4fd4ab-1590-4de3-99d6-1ea37c1f55cc" providerId="ADAL" clId="{DBF8DEF9-0697-4EBA-8F0D-00741A6D24B2}" dt="2023-12-19T18:50:04.580" v="295"/>
          <ac:picMkLst>
            <pc:docMk/>
            <pc:sldMk cId="3725195776" sldId="449"/>
            <ac:picMk id="9" creationId="{89CE8F06-BFF7-C47A-2F13-B6AD8847E369}"/>
          </ac:picMkLst>
        </pc:picChg>
        <pc:picChg chg="add del mod">
          <ac:chgData name="Lea, Nicholas" userId="1c4fd4ab-1590-4de3-99d6-1ea37c1f55cc" providerId="ADAL" clId="{DBF8DEF9-0697-4EBA-8F0D-00741A6D24B2}" dt="2023-12-19T18:50:04.580" v="295"/>
          <ac:picMkLst>
            <pc:docMk/>
            <pc:sldMk cId="3725195776" sldId="449"/>
            <ac:picMk id="10" creationId="{27B06C56-EA2E-B8BE-F27E-629D3BA4BAA4}"/>
          </ac:picMkLst>
        </pc:picChg>
      </pc:sldChg>
      <pc:sldChg chg="add del">
        <pc:chgData name="Lea, Nicholas" userId="1c4fd4ab-1590-4de3-99d6-1ea37c1f55cc" providerId="ADAL" clId="{DBF8DEF9-0697-4EBA-8F0D-00741A6D24B2}" dt="2023-12-19T18:50:42.365" v="297" actId="47"/>
        <pc:sldMkLst>
          <pc:docMk/>
          <pc:sldMk cId="219156198" sldId="450"/>
        </pc:sldMkLst>
      </pc:sldChg>
      <pc:sldChg chg="del">
        <pc:chgData name="Lea, Nicholas" userId="1c4fd4ab-1590-4de3-99d6-1ea37c1f55cc" providerId="ADAL" clId="{DBF8DEF9-0697-4EBA-8F0D-00741A6D24B2}" dt="2023-12-19T21:14:46.960" v="1141" actId="47"/>
        <pc:sldMkLst>
          <pc:docMk/>
          <pc:sldMk cId="1840715660" sldId="454"/>
        </pc:sldMkLst>
      </pc:sldChg>
      <pc:sldChg chg="modSp mod">
        <pc:chgData name="Lea, Nicholas" userId="1c4fd4ab-1590-4de3-99d6-1ea37c1f55cc" providerId="ADAL" clId="{DBF8DEF9-0697-4EBA-8F0D-00741A6D24B2}" dt="2023-12-19T18:46:01.377" v="244" actId="14100"/>
        <pc:sldMkLst>
          <pc:docMk/>
          <pc:sldMk cId="3147799351" sldId="459"/>
        </pc:sldMkLst>
        <pc:spChg chg="mod">
          <ac:chgData name="Lea, Nicholas" userId="1c4fd4ab-1590-4de3-99d6-1ea37c1f55cc" providerId="ADAL" clId="{DBF8DEF9-0697-4EBA-8F0D-00741A6D24B2}" dt="2023-12-19T18:46:01.377" v="244" actId="14100"/>
          <ac:spMkLst>
            <pc:docMk/>
            <pc:sldMk cId="3147799351" sldId="459"/>
            <ac:spMk id="2" creationId="{00000000-0000-0000-0000-000000000000}"/>
          </ac:spMkLst>
        </pc:spChg>
      </pc:sldChg>
      <pc:sldChg chg="del">
        <pc:chgData name="Lea, Nicholas" userId="1c4fd4ab-1590-4de3-99d6-1ea37c1f55cc" providerId="ADAL" clId="{DBF8DEF9-0697-4EBA-8F0D-00741A6D24B2}" dt="2023-12-19T18:50:39.101" v="296" actId="47"/>
        <pc:sldMkLst>
          <pc:docMk/>
          <pc:sldMk cId="1543265629" sldId="460"/>
        </pc:sldMkLst>
      </pc:sldChg>
      <pc:sldChg chg="del">
        <pc:chgData name="Lea, Nicholas" userId="1c4fd4ab-1590-4de3-99d6-1ea37c1f55cc" providerId="ADAL" clId="{DBF8DEF9-0697-4EBA-8F0D-00741A6D24B2}" dt="2023-12-19T21:14:46.960" v="1141" actId="47"/>
        <pc:sldMkLst>
          <pc:docMk/>
          <pc:sldMk cId="762274277" sldId="461"/>
        </pc:sldMkLst>
      </pc:sldChg>
      <pc:sldChg chg="addSp delSp modSp mod">
        <pc:chgData name="Lea, Nicholas" userId="1c4fd4ab-1590-4de3-99d6-1ea37c1f55cc" providerId="ADAL" clId="{DBF8DEF9-0697-4EBA-8F0D-00741A6D24B2}" dt="2023-12-19T20:14:18.202" v="420"/>
        <pc:sldMkLst>
          <pc:docMk/>
          <pc:sldMk cId="2025252265" sldId="463"/>
        </pc:sldMkLst>
        <pc:spChg chg="mod">
          <ac:chgData name="Lea, Nicholas" userId="1c4fd4ab-1590-4de3-99d6-1ea37c1f55cc" providerId="ADAL" clId="{DBF8DEF9-0697-4EBA-8F0D-00741A6D24B2}" dt="2023-12-19T20:13:49.895" v="410" actId="20577"/>
          <ac:spMkLst>
            <pc:docMk/>
            <pc:sldMk cId="2025252265" sldId="463"/>
            <ac:spMk id="2" creationId="{58AF72E4-8B43-4357-9050-F981974DE49C}"/>
          </ac:spMkLst>
        </pc:spChg>
        <pc:spChg chg="del">
          <ac:chgData name="Lea, Nicholas" userId="1c4fd4ab-1590-4de3-99d6-1ea37c1f55cc" providerId="ADAL" clId="{DBF8DEF9-0697-4EBA-8F0D-00741A6D24B2}" dt="2023-12-19T20:13:53.555" v="411" actId="478"/>
          <ac:spMkLst>
            <pc:docMk/>
            <pc:sldMk cId="2025252265" sldId="463"/>
            <ac:spMk id="3" creationId="{23AE9393-1F18-494C-B6F2-647D61295F25}"/>
          </ac:spMkLst>
        </pc:spChg>
        <pc:spChg chg="add del mod">
          <ac:chgData name="Lea, Nicholas" userId="1c4fd4ab-1590-4de3-99d6-1ea37c1f55cc" providerId="ADAL" clId="{DBF8DEF9-0697-4EBA-8F0D-00741A6D24B2}" dt="2023-12-19T20:13:55.285" v="412" actId="478"/>
          <ac:spMkLst>
            <pc:docMk/>
            <pc:sldMk cId="2025252265" sldId="463"/>
            <ac:spMk id="5" creationId="{B008C187-2EAE-B1FF-DA76-4040F73CC842}"/>
          </ac:spMkLst>
        </pc:spChg>
        <pc:spChg chg="add del">
          <ac:chgData name="Lea, Nicholas" userId="1c4fd4ab-1590-4de3-99d6-1ea37c1f55cc" providerId="ADAL" clId="{DBF8DEF9-0697-4EBA-8F0D-00741A6D24B2}" dt="2023-12-19T20:14:17.323" v="419" actId="478"/>
          <ac:spMkLst>
            <pc:docMk/>
            <pc:sldMk cId="2025252265" sldId="463"/>
            <ac:spMk id="7" creationId="{775701AD-8D0F-4974-B4A0-7F320B446508}"/>
          </ac:spMkLst>
        </pc:spChg>
        <pc:spChg chg="add del">
          <ac:chgData name="Lea, Nicholas" userId="1c4fd4ab-1590-4de3-99d6-1ea37c1f55cc" providerId="ADAL" clId="{DBF8DEF9-0697-4EBA-8F0D-00741A6D24B2}" dt="2023-12-19T20:14:17.323" v="419" actId="478"/>
          <ac:spMkLst>
            <pc:docMk/>
            <pc:sldMk cId="2025252265" sldId="463"/>
            <ac:spMk id="8" creationId="{69CF030D-DBE2-498F-B3D7-FBA5BBE6C3C9}"/>
          </ac:spMkLst>
        </pc:spChg>
        <pc:spChg chg="add del">
          <ac:chgData name="Lea, Nicholas" userId="1c4fd4ab-1590-4de3-99d6-1ea37c1f55cc" providerId="ADAL" clId="{DBF8DEF9-0697-4EBA-8F0D-00741A6D24B2}" dt="2023-12-19T20:14:17.323" v="419" actId="478"/>
          <ac:spMkLst>
            <pc:docMk/>
            <pc:sldMk cId="2025252265" sldId="463"/>
            <ac:spMk id="9" creationId="{C334F51B-5101-4EEF-AD02-B6FD49E18AF0}"/>
          </ac:spMkLst>
        </pc:spChg>
        <pc:spChg chg="add del">
          <ac:chgData name="Lea, Nicholas" userId="1c4fd4ab-1590-4de3-99d6-1ea37c1f55cc" providerId="ADAL" clId="{DBF8DEF9-0697-4EBA-8F0D-00741A6D24B2}" dt="2023-12-19T20:14:17.323" v="419" actId="478"/>
          <ac:spMkLst>
            <pc:docMk/>
            <pc:sldMk cId="2025252265" sldId="463"/>
            <ac:spMk id="10" creationId="{B6D715E3-2ED9-4D9B-80C7-903F6BA3241B}"/>
          </ac:spMkLst>
        </pc:spChg>
        <pc:spChg chg="add del mod">
          <ac:chgData name="Lea, Nicholas" userId="1c4fd4ab-1590-4de3-99d6-1ea37c1f55cc" providerId="ADAL" clId="{DBF8DEF9-0697-4EBA-8F0D-00741A6D24B2}" dt="2023-12-19T20:14:04.368" v="415"/>
          <ac:spMkLst>
            <pc:docMk/>
            <pc:sldMk cId="2025252265" sldId="463"/>
            <ac:spMk id="13" creationId="{28A67D57-72DC-0EDB-B16B-28D61B3640F0}"/>
          </ac:spMkLst>
        </pc:spChg>
        <pc:spChg chg="add del mod">
          <ac:chgData name="Lea, Nicholas" userId="1c4fd4ab-1590-4de3-99d6-1ea37c1f55cc" providerId="ADAL" clId="{DBF8DEF9-0697-4EBA-8F0D-00741A6D24B2}" dt="2023-12-19T20:14:15.042" v="417"/>
          <ac:spMkLst>
            <pc:docMk/>
            <pc:sldMk cId="2025252265" sldId="463"/>
            <ac:spMk id="17" creationId="{B083A7E7-F198-0524-59C9-99191F7EA5A6}"/>
          </ac:spMkLst>
        </pc:spChg>
        <pc:spChg chg="add mod">
          <ac:chgData name="Lea, Nicholas" userId="1c4fd4ab-1590-4de3-99d6-1ea37c1f55cc" providerId="ADAL" clId="{DBF8DEF9-0697-4EBA-8F0D-00741A6D24B2}" dt="2023-12-19T20:14:18.202" v="420"/>
          <ac:spMkLst>
            <pc:docMk/>
            <pc:sldMk cId="2025252265" sldId="463"/>
            <ac:spMk id="21" creationId="{3742E619-EB54-56F0-6666-5098D6E6D918}"/>
          </ac:spMkLst>
        </pc:spChg>
        <pc:graphicFrameChg chg="add del mod">
          <ac:chgData name="Lea, Nicholas" userId="1c4fd4ab-1590-4de3-99d6-1ea37c1f55cc" providerId="ADAL" clId="{DBF8DEF9-0697-4EBA-8F0D-00741A6D24B2}" dt="2023-12-19T20:14:04.368" v="415"/>
          <ac:graphicFrameMkLst>
            <pc:docMk/>
            <pc:sldMk cId="2025252265" sldId="463"/>
            <ac:graphicFrameMk id="6" creationId="{F177F134-9A18-88D4-491F-E08A3B277452}"/>
          </ac:graphicFrameMkLst>
        </pc:graphicFrameChg>
        <pc:graphicFrameChg chg="add del mod">
          <ac:chgData name="Lea, Nicholas" userId="1c4fd4ab-1590-4de3-99d6-1ea37c1f55cc" providerId="ADAL" clId="{DBF8DEF9-0697-4EBA-8F0D-00741A6D24B2}" dt="2023-12-19T20:14:15.042" v="417"/>
          <ac:graphicFrameMkLst>
            <pc:docMk/>
            <pc:sldMk cId="2025252265" sldId="463"/>
            <ac:graphicFrameMk id="14" creationId="{96B99189-F6EE-0F8E-84DC-87AE9CDE51C9}"/>
          </ac:graphicFrameMkLst>
        </pc:graphicFrameChg>
        <pc:graphicFrameChg chg="add mod">
          <ac:chgData name="Lea, Nicholas" userId="1c4fd4ab-1590-4de3-99d6-1ea37c1f55cc" providerId="ADAL" clId="{DBF8DEF9-0697-4EBA-8F0D-00741A6D24B2}" dt="2023-12-19T20:14:18.202" v="420"/>
          <ac:graphicFrameMkLst>
            <pc:docMk/>
            <pc:sldMk cId="2025252265" sldId="463"/>
            <ac:graphicFrameMk id="18" creationId="{E7D8E9BC-6521-5CD9-8C68-B10DABB6D456}"/>
          </ac:graphicFrameMkLst>
        </pc:graphicFrameChg>
        <pc:picChg chg="add del mod">
          <ac:chgData name="Lea, Nicholas" userId="1c4fd4ab-1590-4de3-99d6-1ea37c1f55cc" providerId="ADAL" clId="{DBF8DEF9-0697-4EBA-8F0D-00741A6D24B2}" dt="2023-12-19T20:14:04.368" v="415"/>
          <ac:picMkLst>
            <pc:docMk/>
            <pc:sldMk cId="2025252265" sldId="463"/>
            <ac:picMk id="11" creationId="{1D91821B-3D9E-7C35-70A3-285386E091D8}"/>
          </ac:picMkLst>
        </pc:picChg>
        <pc:picChg chg="add del mod">
          <ac:chgData name="Lea, Nicholas" userId="1c4fd4ab-1590-4de3-99d6-1ea37c1f55cc" providerId="ADAL" clId="{DBF8DEF9-0697-4EBA-8F0D-00741A6D24B2}" dt="2023-12-19T20:14:04.368" v="415"/>
          <ac:picMkLst>
            <pc:docMk/>
            <pc:sldMk cId="2025252265" sldId="463"/>
            <ac:picMk id="12" creationId="{85B93A50-33C6-0E52-240A-DC769FB0D4D5}"/>
          </ac:picMkLst>
        </pc:picChg>
        <pc:picChg chg="add del mod">
          <ac:chgData name="Lea, Nicholas" userId="1c4fd4ab-1590-4de3-99d6-1ea37c1f55cc" providerId="ADAL" clId="{DBF8DEF9-0697-4EBA-8F0D-00741A6D24B2}" dt="2023-12-19T20:14:15.042" v="417"/>
          <ac:picMkLst>
            <pc:docMk/>
            <pc:sldMk cId="2025252265" sldId="463"/>
            <ac:picMk id="15" creationId="{5172AF25-A8DB-46F6-60D1-3E65E894ED27}"/>
          </ac:picMkLst>
        </pc:picChg>
        <pc:picChg chg="add del mod">
          <ac:chgData name="Lea, Nicholas" userId="1c4fd4ab-1590-4de3-99d6-1ea37c1f55cc" providerId="ADAL" clId="{DBF8DEF9-0697-4EBA-8F0D-00741A6D24B2}" dt="2023-12-19T20:14:15.042" v="417"/>
          <ac:picMkLst>
            <pc:docMk/>
            <pc:sldMk cId="2025252265" sldId="463"/>
            <ac:picMk id="16" creationId="{B3A2A6AA-DD1A-E57B-B40A-34C6951BCBDC}"/>
          </ac:picMkLst>
        </pc:picChg>
        <pc:picChg chg="add mod">
          <ac:chgData name="Lea, Nicholas" userId="1c4fd4ab-1590-4de3-99d6-1ea37c1f55cc" providerId="ADAL" clId="{DBF8DEF9-0697-4EBA-8F0D-00741A6D24B2}" dt="2023-12-19T20:14:18.202" v="420"/>
          <ac:picMkLst>
            <pc:docMk/>
            <pc:sldMk cId="2025252265" sldId="463"/>
            <ac:picMk id="19" creationId="{C20A975F-81E8-3F7E-C72A-520AC7ABBFE1}"/>
          </ac:picMkLst>
        </pc:picChg>
        <pc:picChg chg="add mod">
          <ac:chgData name="Lea, Nicholas" userId="1c4fd4ab-1590-4de3-99d6-1ea37c1f55cc" providerId="ADAL" clId="{DBF8DEF9-0697-4EBA-8F0D-00741A6D24B2}" dt="2023-12-19T20:14:18.202" v="420"/>
          <ac:picMkLst>
            <pc:docMk/>
            <pc:sldMk cId="2025252265" sldId="463"/>
            <ac:picMk id="20" creationId="{01012BD3-B71F-C2D1-2BCF-8DAC5BE2185A}"/>
          </ac:picMkLst>
        </pc:picChg>
      </pc:sldChg>
      <pc:sldChg chg="del">
        <pc:chgData name="Lea, Nicholas" userId="1c4fd4ab-1590-4de3-99d6-1ea37c1f55cc" providerId="ADAL" clId="{DBF8DEF9-0697-4EBA-8F0D-00741A6D24B2}" dt="2023-12-19T21:14:38.837" v="1140" actId="47"/>
        <pc:sldMkLst>
          <pc:docMk/>
          <pc:sldMk cId="505027858" sldId="464"/>
        </pc:sldMkLst>
      </pc:sldChg>
      <pc:sldChg chg="del">
        <pc:chgData name="Lea, Nicholas" userId="1c4fd4ab-1590-4de3-99d6-1ea37c1f55cc" providerId="ADAL" clId="{DBF8DEF9-0697-4EBA-8F0D-00741A6D24B2}" dt="2023-12-19T21:14:38.837" v="1140" actId="47"/>
        <pc:sldMkLst>
          <pc:docMk/>
          <pc:sldMk cId="2212814288" sldId="465"/>
        </pc:sldMkLst>
      </pc:sldChg>
      <pc:sldChg chg="addSp delSp modSp mod">
        <pc:chgData name="Lea, Nicholas" userId="1c4fd4ab-1590-4de3-99d6-1ea37c1f55cc" providerId="ADAL" clId="{DBF8DEF9-0697-4EBA-8F0D-00741A6D24B2}" dt="2023-12-19T18:51:52.234" v="303"/>
        <pc:sldMkLst>
          <pc:docMk/>
          <pc:sldMk cId="1288082205" sldId="467"/>
        </pc:sldMkLst>
        <pc:spChg chg="del">
          <ac:chgData name="Lea, Nicholas" userId="1c4fd4ab-1590-4de3-99d6-1ea37c1f55cc" providerId="ADAL" clId="{DBF8DEF9-0697-4EBA-8F0D-00741A6D24B2}" dt="2023-12-19T18:51:48.593" v="301" actId="478"/>
          <ac:spMkLst>
            <pc:docMk/>
            <pc:sldMk cId="1288082205" sldId="467"/>
            <ac:spMk id="2" creationId="{ED1DF6C7-1260-401E-BF5A-9DED38170D58}"/>
          </ac:spMkLst>
        </pc:spChg>
        <pc:spChg chg="del">
          <ac:chgData name="Lea, Nicholas" userId="1c4fd4ab-1590-4de3-99d6-1ea37c1f55cc" providerId="ADAL" clId="{DBF8DEF9-0697-4EBA-8F0D-00741A6D24B2}" dt="2023-12-19T18:51:49.963" v="302" actId="478"/>
          <ac:spMkLst>
            <pc:docMk/>
            <pc:sldMk cId="1288082205" sldId="467"/>
            <ac:spMk id="3" creationId="{7A42AA06-607F-4596-88DE-5AD697FBC2C6}"/>
          </ac:spMkLst>
        </pc:spChg>
        <pc:spChg chg="add mod">
          <ac:chgData name="Lea, Nicholas" userId="1c4fd4ab-1590-4de3-99d6-1ea37c1f55cc" providerId="ADAL" clId="{DBF8DEF9-0697-4EBA-8F0D-00741A6D24B2}" dt="2023-12-19T18:51:48.593" v="301" actId="478"/>
          <ac:spMkLst>
            <pc:docMk/>
            <pc:sldMk cId="1288082205" sldId="467"/>
            <ac:spMk id="5" creationId="{41ABA8B0-489D-90EC-975F-2F3304581F6E}"/>
          </ac:spMkLst>
        </pc:spChg>
        <pc:spChg chg="add mod">
          <ac:chgData name="Lea, Nicholas" userId="1c4fd4ab-1590-4de3-99d6-1ea37c1f55cc" providerId="ADAL" clId="{DBF8DEF9-0697-4EBA-8F0D-00741A6D24B2}" dt="2023-12-19T18:51:49.963" v="302" actId="478"/>
          <ac:spMkLst>
            <pc:docMk/>
            <pc:sldMk cId="1288082205" sldId="467"/>
            <ac:spMk id="7" creationId="{BE5DFC32-EC42-C56A-15ED-D374EB87E5D0}"/>
          </ac:spMkLst>
        </pc:spChg>
        <pc:spChg chg="add mod">
          <ac:chgData name="Lea, Nicholas" userId="1c4fd4ab-1590-4de3-99d6-1ea37c1f55cc" providerId="ADAL" clId="{DBF8DEF9-0697-4EBA-8F0D-00741A6D24B2}" dt="2023-12-19T18:51:52.234" v="303"/>
          <ac:spMkLst>
            <pc:docMk/>
            <pc:sldMk cId="1288082205" sldId="467"/>
            <ac:spMk id="8" creationId="{90307B53-BACF-EAF2-6595-561D67F610AA}"/>
          </ac:spMkLst>
        </pc:spChg>
        <pc:spChg chg="add mod">
          <ac:chgData name="Lea, Nicholas" userId="1c4fd4ab-1590-4de3-99d6-1ea37c1f55cc" providerId="ADAL" clId="{DBF8DEF9-0697-4EBA-8F0D-00741A6D24B2}" dt="2023-12-19T18:51:52.234" v="303"/>
          <ac:spMkLst>
            <pc:docMk/>
            <pc:sldMk cId="1288082205" sldId="467"/>
            <ac:spMk id="10" creationId="{C980BBDF-59FF-CD29-CC9B-55A49B5A9A59}"/>
          </ac:spMkLst>
        </pc:spChg>
        <pc:picChg chg="add mod">
          <ac:chgData name="Lea, Nicholas" userId="1c4fd4ab-1590-4de3-99d6-1ea37c1f55cc" providerId="ADAL" clId="{DBF8DEF9-0697-4EBA-8F0D-00741A6D24B2}" dt="2023-12-19T18:51:52.234" v="303"/>
          <ac:picMkLst>
            <pc:docMk/>
            <pc:sldMk cId="1288082205" sldId="467"/>
            <ac:picMk id="9" creationId="{A4851C52-B263-8956-59DC-696B09C0442D}"/>
          </ac:picMkLst>
        </pc:picChg>
        <pc:picChg chg="add mod">
          <ac:chgData name="Lea, Nicholas" userId="1c4fd4ab-1590-4de3-99d6-1ea37c1f55cc" providerId="ADAL" clId="{DBF8DEF9-0697-4EBA-8F0D-00741A6D24B2}" dt="2023-12-19T18:51:52.234" v="303"/>
          <ac:picMkLst>
            <pc:docMk/>
            <pc:sldMk cId="1288082205" sldId="467"/>
            <ac:picMk id="11" creationId="{EAD9A091-FAEA-E3FF-017F-EA32F8871436}"/>
          </ac:picMkLst>
        </pc:picChg>
      </pc:sldChg>
      <pc:sldChg chg="del">
        <pc:chgData name="Lea, Nicholas" userId="1c4fd4ab-1590-4de3-99d6-1ea37c1f55cc" providerId="ADAL" clId="{DBF8DEF9-0697-4EBA-8F0D-00741A6D24B2}" dt="2023-12-19T21:15:07.084" v="1144" actId="47"/>
        <pc:sldMkLst>
          <pc:docMk/>
          <pc:sldMk cId="1024446109" sldId="469"/>
        </pc:sldMkLst>
      </pc:sldChg>
      <pc:sldChg chg="del">
        <pc:chgData name="Lea, Nicholas" userId="1c4fd4ab-1590-4de3-99d6-1ea37c1f55cc" providerId="ADAL" clId="{DBF8DEF9-0697-4EBA-8F0D-00741A6D24B2}" dt="2023-12-19T21:14:46.960" v="1141" actId="47"/>
        <pc:sldMkLst>
          <pc:docMk/>
          <pc:sldMk cId="3696924342" sldId="470"/>
        </pc:sldMkLst>
      </pc:sldChg>
      <pc:sldChg chg="addSp delSp modSp mod">
        <pc:chgData name="Lea, Nicholas" userId="1c4fd4ab-1590-4de3-99d6-1ea37c1f55cc" providerId="ADAL" clId="{DBF8DEF9-0697-4EBA-8F0D-00741A6D24B2}" dt="2023-12-19T18:48:07.541" v="258" actId="478"/>
        <pc:sldMkLst>
          <pc:docMk/>
          <pc:sldMk cId="2248178840" sldId="477"/>
        </pc:sldMkLst>
        <pc:spChg chg="del mod">
          <ac:chgData name="Lea, Nicholas" userId="1c4fd4ab-1590-4de3-99d6-1ea37c1f55cc" providerId="ADAL" clId="{DBF8DEF9-0697-4EBA-8F0D-00741A6D24B2}" dt="2023-12-19T18:48:02.159" v="255" actId="478"/>
          <ac:spMkLst>
            <pc:docMk/>
            <pc:sldMk cId="2248178840" sldId="477"/>
            <ac:spMk id="2" creationId="{ED1DF6C7-1260-401E-BF5A-9DED38170D58}"/>
          </ac:spMkLst>
        </pc:spChg>
        <pc:spChg chg="add mod">
          <ac:chgData name="Lea, Nicholas" userId="1c4fd4ab-1590-4de3-99d6-1ea37c1f55cc" providerId="ADAL" clId="{DBF8DEF9-0697-4EBA-8F0D-00741A6D24B2}" dt="2023-12-19T18:47:51.867" v="252"/>
          <ac:spMkLst>
            <pc:docMk/>
            <pc:sldMk cId="2248178840" sldId="477"/>
            <ac:spMk id="3" creationId="{C80A5018-E7C4-B72B-D0A8-13A492B478EA}"/>
          </ac:spMkLst>
        </pc:spChg>
        <pc:spChg chg="del">
          <ac:chgData name="Lea, Nicholas" userId="1c4fd4ab-1590-4de3-99d6-1ea37c1f55cc" providerId="ADAL" clId="{DBF8DEF9-0697-4EBA-8F0D-00741A6D24B2}" dt="2023-12-19T18:48:05.642" v="257" actId="478"/>
          <ac:spMkLst>
            <pc:docMk/>
            <pc:sldMk cId="2248178840" sldId="477"/>
            <ac:spMk id="4" creationId="{45FB0E25-4F0D-499E-B260-CC2B09E15511}"/>
          </ac:spMkLst>
        </pc:spChg>
        <pc:spChg chg="add del mod">
          <ac:chgData name="Lea, Nicholas" userId="1c4fd4ab-1590-4de3-99d6-1ea37c1f55cc" providerId="ADAL" clId="{DBF8DEF9-0697-4EBA-8F0D-00741A6D24B2}" dt="2023-12-19T18:48:04.332" v="256" actId="478"/>
          <ac:spMkLst>
            <pc:docMk/>
            <pc:sldMk cId="2248178840" sldId="477"/>
            <ac:spMk id="8" creationId="{A7D3C728-73CD-677E-C312-4F1E5636F371}"/>
          </ac:spMkLst>
        </pc:spChg>
        <pc:spChg chg="add del mod">
          <ac:chgData name="Lea, Nicholas" userId="1c4fd4ab-1590-4de3-99d6-1ea37c1f55cc" providerId="ADAL" clId="{DBF8DEF9-0697-4EBA-8F0D-00741A6D24B2}" dt="2023-12-19T18:48:07.541" v="258" actId="478"/>
          <ac:spMkLst>
            <pc:docMk/>
            <pc:sldMk cId="2248178840" sldId="477"/>
            <ac:spMk id="10" creationId="{16F47C7C-841B-9C88-5187-E6A69C143909}"/>
          </ac:spMkLst>
        </pc:spChg>
        <pc:picChg chg="add mod">
          <ac:chgData name="Lea, Nicholas" userId="1c4fd4ab-1590-4de3-99d6-1ea37c1f55cc" providerId="ADAL" clId="{DBF8DEF9-0697-4EBA-8F0D-00741A6D24B2}" dt="2023-12-19T18:47:51.867" v="252"/>
          <ac:picMkLst>
            <pc:docMk/>
            <pc:sldMk cId="2248178840" sldId="477"/>
            <ac:picMk id="5" creationId="{BD8A37C6-654F-A818-69BA-64E83D84438C}"/>
          </ac:picMkLst>
        </pc:picChg>
        <pc:cxnChg chg="add mod">
          <ac:chgData name="Lea, Nicholas" userId="1c4fd4ab-1590-4de3-99d6-1ea37c1f55cc" providerId="ADAL" clId="{DBF8DEF9-0697-4EBA-8F0D-00741A6D24B2}" dt="2023-12-19T18:47:51.867" v="252"/>
          <ac:cxnSpMkLst>
            <pc:docMk/>
            <pc:sldMk cId="2248178840" sldId="477"/>
            <ac:cxnSpMk id="6" creationId="{EFB1CCE3-B04A-7310-9AB3-72B374E14953}"/>
          </ac:cxnSpMkLst>
        </pc:cxnChg>
      </pc:sldChg>
      <pc:sldChg chg="del">
        <pc:chgData name="Lea, Nicholas" userId="1c4fd4ab-1590-4de3-99d6-1ea37c1f55cc" providerId="ADAL" clId="{DBF8DEF9-0697-4EBA-8F0D-00741A6D24B2}" dt="2023-12-19T21:39:36.141" v="1457" actId="47"/>
        <pc:sldMkLst>
          <pc:docMk/>
          <pc:sldMk cId="1977104424" sldId="480"/>
        </pc:sldMkLst>
      </pc:sldChg>
      <pc:sldChg chg="del">
        <pc:chgData name="Lea, Nicholas" userId="1c4fd4ab-1590-4de3-99d6-1ea37c1f55cc" providerId="ADAL" clId="{DBF8DEF9-0697-4EBA-8F0D-00741A6D24B2}" dt="2023-12-19T21:39:36.141" v="1457" actId="47"/>
        <pc:sldMkLst>
          <pc:docMk/>
          <pc:sldMk cId="2050750244" sldId="482"/>
        </pc:sldMkLst>
      </pc:sldChg>
      <pc:sldChg chg="del">
        <pc:chgData name="Lea, Nicholas" userId="1c4fd4ab-1590-4de3-99d6-1ea37c1f55cc" providerId="ADAL" clId="{DBF8DEF9-0697-4EBA-8F0D-00741A6D24B2}" dt="2023-12-19T21:15:07.084" v="1144" actId="47"/>
        <pc:sldMkLst>
          <pc:docMk/>
          <pc:sldMk cId="1146056607" sldId="490"/>
        </pc:sldMkLst>
      </pc:sldChg>
      <pc:sldChg chg="del">
        <pc:chgData name="Lea, Nicholas" userId="1c4fd4ab-1590-4de3-99d6-1ea37c1f55cc" providerId="ADAL" clId="{DBF8DEF9-0697-4EBA-8F0D-00741A6D24B2}" dt="2023-12-19T21:39:36.141" v="1457" actId="47"/>
        <pc:sldMkLst>
          <pc:docMk/>
          <pc:sldMk cId="3430063376" sldId="504"/>
        </pc:sldMkLst>
      </pc:sldChg>
      <pc:sldChg chg="del">
        <pc:chgData name="Lea, Nicholas" userId="1c4fd4ab-1590-4de3-99d6-1ea37c1f55cc" providerId="ADAL" clId="{DBF8DEF9-0697-4EBA-8F0D-00741A6D24B2}" dt="2023-12-19T21:14:46.960" v="1141" actId="47"/>
        <pc:sldMkLst>
          <pc:docMk/>
          <pc:sldMk cId="2051046381" sldId="517"/>
        </pc:sldMkLst>
      </pc:sldChg>
      <pc:sldChg chg="del">
        <pc:chgData name="Lea, Nicholas" userId="1c4fd4ab-1590-4de3-99d6-1ea37c1f55cc" providerId="ADAL" clId="{DBF8DEF9-0697-4EBA-8F0D-00741A6D24B2}" dt="2023-12-19T21:14:46.960" v="1141" actId="47"/>
        <pc:sldMkLst>
          <pc:docMk/>
          <pc:sldMk cId="1081837581" sldId="518"/>
        </pc:sldMkLst>
      </pc:sldChg>
      <pc:sldChg chg="del">
        <pc:chgData name="Lea, Nicholas" userId="1c4fd4ab-1590-4de3-99d6-1ea37c1f55cc" providerId="ADAL" clId="{DBF8DEF9-0697-4EBA-8F0D-00741A6D24B2}" dt="2023-12-19T21:14:46.960" v="1141" actId="47"/>
        <pc:sldMkLst>
          <pc:docMk/>
          <pc:sldMk cId="495335514" sldId="519"/>
        </pc:sldMkLst>
      </pc:sldChg>
      <pc:sldChg chg="del">
        <pc:chgData name="Lea, Nicholas" userId="1c4fd4ab-1590-4de3-99d6-1ea37c1f55cc" providerId="ADAL" clId="{DBF8DEF9-0697-4EBA-8F0D-00741A6D24B2}" dt="2023-12-19T21:14:46.960" v="1141" actId="47"/>
        <pc:sldMkLst>
          <pc:docMk/>
          <pc:sldMk cId="3412221097" sldId="520"/>
        </pc:sldMkLst>
      </pc:sldChg>
      <pc:sldChg chg="del">
        <pc:chgData name="Lea, Nicholas" userId="1c4fd4ab-1590-4de3-99d6-1ea37c1f55cc" providerId="ADAL" clId="{DBF8DEF9-0697-4EBA-8F0D-00741A6D24B2}" dt="2023-12-19T21:14:46.960" v="1141" actId="47"/>
        <pc:sldMkLst>
          <pc:docMk/>
          <pc:sldMk cId="428097488" sldId="521"/>
        </pc:sldMkLst>
      </pc:sldChg>
      <pc:sldChg chg="del">
        <pc:chgData name="Lea, Nicholas" userId="1c4fd4ab-1590-4de3-99d6-1ea37c1f55cc" providerId="ADAL" clId="{DBF8DEF9-0697-4EBA-8F0D-00741A6D24B2}" dt="2023-12-19T21:14:46.960" v="1141" actId="47"/>
        <pc:sldMkLst>
          <pc:docMk/>
          <pc:sldMk cId="3466135462" sldId="522"/>
        </pc:sldMkLst>
      </pc:sldChg>
      <pc:sldChg chg="modSp mod">
        <pc:chgData name="Lea, Nicholas" userId="1c4fd4ab-1590-4de3-99d6-1ea37c1f55cc" providerId="ADAL" clId="{DBF8DEF9-0697-4EBA-8F0D-00741A6D24B2}" dt="2023-12-19T21:40:09.293" v="1477" actId="20577"/>
        <pc:sldMkLst>
          <pc:docMk/>
          <pc:sldMk cId="3676785662" sldId="524"/>
        </pc:sldMkLst>
        <pc:spChg chg="mod">
          <ac:chgData name="Lea, Nicholas" userId="1c4fd4ab-1590-4de3-99d6-1ea37c1f55cc" providerId="ADAL" clId="{DBF8DEF9-0697-4EBA-8F0D-00741A6D24B2}" dt="2023-12-19T21:40:09.293" v="1477" actId="20577"/>
          <ac:spMkLst>
            <pc:docMk/>
            <pc:sldMk cId="3676785662" sldId="524"/>
            <ac:spMk id="14" creationId="{89F12A25-B638-4AB4-A027-039A468046AD}"/>
          </ac:spMkLst>
        </pc:spChg>
      </pc:sldChg>
      <pc:sldChg chg="del">
        <pc:chgData name="Lea, Nicholas" userId="1c4fd4ab-1590-4de3-99d6-1ea37c1f55cc" providerId="ADAL" clId="{DBF8DEF9-0697-4EBA-8F0D-00741A6D24B2}" dt="2023-12-19T21:14:46.960" v="1141" actId="47"/>
        <pc:sldMkLst>
          <pc:docMk/>
          <pc:sldMk cId="521587169" sldId="525"/>
        </pc:sldMkLst>
      </pc:sldChg>
      <pc:sldChg chg="del">
        <pc:chgData name="Lea, Nicholas" userId="1c4fd4ab-1590-4de3-99d6-1ea37c1f55cc" providerId="ADAL" clId="{DBF8DEF9-0697-4EBA-8F0D-00741A6D24B2}" dt="2023-12-19T21:14:49.869" v="1142" actId="47"/>
        <pc:sldMkLst>
          <pc:docMk/>
          <pc:sldMk cId="3677684854" sldId="526"/>
        </pc:sldMkLst>
      </pc:sldChg>
      <pc:sldChg chg="del">
        <pc:chgData name="Lea, Nicholas" userId="1c4fd4ab-1590-4de3-99d6-1ea37c1f55cc" providerId="ADAL" clId="{DBF8DEF9-0697-4EBA-8F0D-00741A6D24B2}" dt="2023-12-19T21:14:49.869" v="1142" actId="47"/>
        <pc:sldMkLst>
          <pc:docMk/>
          <pc:sldMk cId="3661749282" sldId="527"/>
        </pc:sldMkLst>
      </pc:sldChg>
      <pc:sldChg chg="add del">
        <pc:chgData name="Lea, Nicholas" userId="1c4fd4ab-1590-4de3-99d6-1ea37c1f55cc" providerId="ADAL" clId="{DBF8DEF9-0697-4EBA-8F0D-00741A6D24B2}" dt="2023-12-19T18:48:50.334" v="261" actId="47"/>
        <pc:sldMkLst>
          <pc:docMk/>
          <pc:sldMk cId="3202836814" sldId="528"/>
        </pc:sldMkLst>
      </pc:sldChg>
      <pc:sldChg chg="del">
        <pc:chgData name="Lea, Nicholas" userId="1c4fd4ab-1590-4de3-99d6-1ea37c1f55cc" providerId="ADAL" clId="{DBF8DEF9-0697-4EBA-8F0D-00741A6D24B2}" dt="2023-12-19T21:15:07.084" v="1144" actId="47"/>
        <pc:sldMkLst>
          <pc:docMk/>
          <pc:sldMk cId="1671187779" sldId="529"/>
        </pc:sldMkLst>
      </pc:sldChg>
      <pc:sldChg chg="del">
        <pc:chgData name="Lea, Nicholas" userId="1c4fd4ab-1590-4de3-99d6-1ea37c1f55cc" providerId="ADAL" clId="{DBF8DEF9-0697-4EBA-8F0D-00741A6D24B2}" dt="2023-12-19T21:15:07.084" v="1144" actId="47"/>
        <pc:sldMkLst>
          <pc:docMk/>
          <pc:sldMk cId="1783300948" sldId="530"/>
        </pc:sldMkLst>
      </pc:sldChg>
      <pc:sldChg chg="del">
        <pc:chgData name="Lea, Nicholas" userId="1c4fd4ab-1590-4de3-99d6-1ea37c1f55cc" providerId="ADAL" clId="{DBF8DEF9-0697-4EBA-8F0D-00741A6D24B2}" dt="2023-12-19T21:15:07.084" v="1144" actId="47"/>
        <pc:sldMkLst>
          <pc:docMk/>
          <pc:sldMk cId="1359773883" sldId="531"/>
        </pc:sldMkLst>
      </pc:sldChg>
      <pc:sldChg chg="del">
        <pc:chgData name="Lea, Nicholas" userId="1c4fd4ab-1590-4de3-99d6-1ea37c1f55cc" providerId="ADAL" clId="{DBF8DEF9-0697-4EBA-8F0D-00741A6D24B2}" dt="2023-12-19T21:15:07.084" v="1144" actId="47"/>
        <pc:sldMkLst>
          <pc:docMk/>
          <pc:sldMk cId="3240673010" sldId="532"/>
        </pc:sldMkLst>
      </pc:sldChg>
      <pc:sldChg chg="del">
        <pc:chgData name="Lea, Nicholas" userId="1c4fd4ab-1590-4de3-99d6-1ea37c1f55cc" providerId="ADAL" clId="{DBF8DEF9-0697-4EBA-8F0D-00741A6D24B2}" dt="2023-12-19T21:15:07.084" v="1144" actId="47"/>
        <pc:sldMkLst>
          <pc:docMk/>
          <pc:sldMk cId="208690266" sldId="533"/>
        </pc:sldMkLst>
      </pc:sldChg>
      <pc:sldChg chg="del">
        <pc:chgData name="Lea, Nicholas" userId="1c4fd4ab-1590-4de3-99d6-1ea37c1f55cc" providerId="ADAL" clId="{DBF8DEF9-0697-4EBA-8F0D-00741A6D24B2}" dt="2023-12-19T21:15:07.084" v="1144" actId="47"/>
        <pc:sldMkLst>
          <pc:docMk/>
          <pc:sldMk cId="56189971" sldId="534"/>
        </pc:sldMkLst>
      </pc:sldChg>
      <pc:sldChg chg="del">
        <pc:chgData name="Lea, Nicholas" userId="1c4fd4ab-1590-4de3-99d6-1ea37c1f55cc" providerId="ADAL" clId="{DBF8DEF9-0697-4EBA-8F0D-00741A6D24B2}" dt="2023-12-19T21:15:07.084" v="1144" actId="47"/>
        <pc:sldMkLst>
          <pc:docMk/>
          <pc:sldMk cId="2688412687" sldId="535"/>
        </pc:sldMkLst>
      </pc:sldChg>
      <pc:sldChg chg="del">
        <pc:chgData name="Lea, Nicholas" userId="1c4fd4ab-1590-4de3-99d6-1ea37c1f55cc" providerId="ADAL" clId="{DBF8DEF9-0697-4EBA-8F0D-00741A6D24B2}" dt="2023-12-19T21:15:07.084" v="1144" actId="47"/>
        <pc:sldMkLst>
          <pc:docMk/>
          <pc:sldMk cId="2803500688" sldId="536"/>
        </pc:sldMkLst>
      </pc:sldChg>
      <pc:sldChg chg="del">
        <pc:chgData name="Lea, Nicholas" userId="1c4fd4ab-1590-4de3-99d6-1ea37c1f55cc" providerId="ADAL" clId="{DBF8DEF9-0697-4EBA-8F0D-00741A6D24B2}" dt="2023-12-19T21:15:07.084" v="1144" actId="47"/>
        <pc:sldMkLst>
          <pc:docMk/>
          <pc:sldMk cId="1092122350" sldId="537"/>
        </pc:sldMkLst>
      </pc:sldChg>
      <pc:sldChg chg="del">
        <pc:chgData name="Lea, Nicholas" userId="1c4fd4ab-1590-4de3-99d6-1ea37c1f55cc" providerId="ADAL" clId="{DBF8DEF9-0697-4EBA-8F0D-00741A6D24B2}" dt="2023-12-19T21:15:07.084" v="1144" actId="47"/>
        <pc:sldMkLst>
          <pc:docMk/>
          <pc:sldMk cId="1611768226" sldId="540"/>
        </pc:sldMkLst>
      </pc:sldChg>
      <pc:sldChg chg="del">
        <pc:chgData name="Lea, Nicholas" userId="1c4fd4ab-1590-4de3-99d6-1ea37c1f55cc" providerId="ADAL" clId="{DBF8DEF9-0697-4EBA-8F0D-00741A6D24B2}" dt="2023-12-19T21:15:07.084" v="1144" actId="47"/>
        <pc:sldMkLst>
          <pc:docMk/>
          <pc:sldMk cId="353763806" sldId="542"/>
        </pc:sldMkLst>
      </pc:sldChg>
      <pc:sldChg chg="del">
        <pc:chgData name="Lea, Nicholas" userId="1c4fd4ab-1590-4de3-99d6-1ea37c1f55cc" providerId="ADAL" clId="{DBF8DEF9-0697-4EBA-8F0D-00741A6D24B2}" dt="2023-12-19T21:15:07.084" v="1144" actId="47"/>
        <pc:sldMkLst>
          <pc:docMk/>
          <pc:sldMk cId="3148878989" sldId="543"/>
        </pc:sldMkLst>
      </pc:sldChg>
      <pc:sldChg chg="del">
        <pc:chgData name="Lea, Nicholas" userId="1c4fd4ab-1590-4de3-99d6-1ea37c1f55cc" providerId="ADAL" clId="{DBF8DEF9-0697-4EBA-8F0D-00741A6D24B2}" dt="2023-12-19T21:15:07.084" v="1144" actId="47"/>
        <pc:sldMkLst>
          <pc:docMk/>
          <pc:sldMk cId="1345037945" sldId="544"/>
        </pc:sldMkLst>
      </pc:sldChg>
      <pc:sldChg chg="del">
        <pc:chgData name="Lea, Nicholas" userId="1c4fd4ab-1590-4de3-99d6-1ea37c1f55cc" providerId="ADAL" clId="{DBF8DEF9-0697-4EBA-8F0D-00741A6D24B2}" dt="2023-12-19T21:15:07.084" v="1144" actId="47"/>
        <pc:sldMkLst>
          <pc:docMk/>
          <pc:sldMk cId="1586756222" sldId="545"/>
        </pc:sldMkLst>
      </pc:sldChg>
      <pc:sldChg chg="del">
        <pc:chgData name="Lea, Nicholas" userId="1c4fd4ab-1590-4de3-99d6-1ea37c1f55cc" providerId="ADAL" clId="{DBF8DEF9-0697-4EBA-8F0D-00741A6D24B2}" dt="2023-12-19T21:15:07.084" v="1144" actId="47"/>
        <pc:sldMkLst>
          <pc:docMk/>
          <pc:sldMk cId="1468995193" sldId="546"/>
        </pc:sldMkLst>
      </pc:sldChg>
      <pc:sldChg chg="del">
        <pc:chgData name="Lea, Nicholas" userId="1c4fd4ab-1590-4de3-99d6-1ea37c1f55cc" providerId="ADAL" clId="{DBF8DEF9-0697-4EBA-8F0D-00741A6D24B2}" dt="2023-12-19T21:15:07.084" v="1144" actId="47"/>
        <pc:sldMkLst>
          <pc:docMk/>
          <pc:sldMk cId="752696871" sldId="547"/>
        </pc:sldMkLst>
      </pc:sldChg>
      <pc:sldChg chg="del">
        <pc:chgData name="Lea, Nicholas" userId="1c4fd4ab-1590-4de3-99d6-1ea37c1f55cc" providerId="ADAL" clId="{DBF8DEF9-0697-4EBA-8F0D-00741A6D24B2}" dt="2023-12-19T21:15:07.084" v="1144" actId="47"/>
        <pc:sldMkLst>
          <pc:docMk/>
          <pc:sldMk cId="944166254" sldId="548"/>
        </pc:sldMkLst>
      </pc:sldChg>
      <pc:sldChg chg="del">
        <pc:chgData name="Lea, Nicholas" userId="1c4fd4ab-1590-4de3-99d6-1ea37c1f55cc" providerId="ADAL" clId="{DBF8DEF9-0697-4EBA-8F0D-00741A6D24B2}" dt="2023-12-19T21:15:07.084" v="1144" actId="47"/>
        <pc:sldMkLst>
          <pc:docMk/>
          <pc:sldMk cId="2707424130" sldId="549"/>
        </pc:sldMkLst>
      </pc:sldChg>
      <pc:sldChg chg="del">
        <pc:chgData name="Lea, Nicholas" userId="1c4fd4ab-1590-4de3-99d6-1ea37c1f55cc" providerId="ADAL" clId="{DBF8DEF9-0697-4EBA-8F0D-00741A6D24B2}" dt="2023-12-19T21:15:07.084" v="1144" actId="47"/>
        <pc:sldMkLst>
          <pc:docMk/>
          <pc:sldMk cId="3978994277" sldId="550"/>
        </pc:sldMkLst>
      </pc:sldChg>
      <pc:sldChg chg="del">
        <pc:chgData name="Lea, Nicholas" userId="1c4fd4ab-1590-4de3-99d6-1ea37c1f55cc" providerId="ADAL" clId="{DBF8DEF9-0697-4EBA-8F0D-00741A6D24B2}" dt="2023-12-19T21:15:07.084" v="1144" actId="47"/>
        <pc:sldMkLst>
          <pc:docMk/>
          <pc:sldMk cId="3265766883" sldId="551"/>
        </pc:sldMkLst>
      </pc:sldChg>
      <pc:sldChg chg="del">
        <pc:chgData name="Lea, Nicholas" userId="1c4fd4ab-1590-4de3-99d6-1ea37c1f55cc" providerId="ADAL" clId="{DBF8DEF9-0697-4EBA-8F0D-00741A6D24B2}" dt="2023-12-19T21:15:07.084" v="1144" actId="47"/>
        <pc:sldMkLst>
          <pc:docMk/>
          <pc:sldMk cId="4009451233" sldId="552"/>
        </pc:sldMkLst>
      </pc:sldChg>
      <pc:sldChg chg="del">
        <pc:chgData name="Lea, Nicholas" userId="1c4fd4ab-1590-4de3-99d6-1ea37c1f55cc" providerId="ADAL" clId="{DBF8DEF9-0697-4EBA-8F0D-00741A6D24B2}" dt="2023-12-19T21:15:07.084" v="1144" actId="47"/>
        <pc:sldMkLst>
          <pc:docMk/>
          <pc:sldMk cId="171626216" sldId="553"/>
        </pc:sldMkLst>
      </pc:sldChg>
      <pc:sldChg chg="del">
        <pc:chgData name="Lea, Nicholas" userId="1c4fd4ab-1590-4de3-99d6-1ea37c1f55cc" providerId="ADAL" clId="{DBF8DEF9-0697-4EBA-8F0D-00741A6D24B2}" dt="2023-12-19T21:15:07.084" v="1144" actId="47"/>
        <pc:sldMkLst>
          <pc:docMk/>
          <pc:sldMk cId="1310756528" sldId="554"/>
        </pc:sldMkLst>
      </pc:sldChg>
      <pc:sldChg chg="del">
        <pc:chgData name="Lea, Nicholas" userId="1c4fd4ab-1590-4de3-99d6-1ea37c1f55cc" providerId="ADAL" clId="{DBF8DEF9-0697-4EBA-8F0D-00741A6D24B2}" dt="2023-12-19T21:15:07.084" v="1144" actId="47"/>
        <pc:sldMkLst>
          <pc:docMk/>
          <pc:sldMk cId="686210919" sldId="555"/>
        </pc:sldMkLst>
      </pc:sldChg>
      <pc:sldChg chg="del">
        <pc:chgData name="Lea, Nicholas" userId="1c4fd4ab-1590-4de3-99d6-1ea37c1f55cc" providerId="ADAL" clId="{DBF8DEF9-0697-4EBA-8F0D-00741A6D24B2}" dt="2023-12-19T21:15:07.084" v="1144" actId="47"/>
        <pc:sldMkLst>
          <pc:docMk/>
          <pc:sldMk cId="80610605" sldId="556"/>
        </pc:sldMkLst>
      </pc:sldChg>
      <pc:sldChg chg="del">
        <pc:chgData name="Lea, Nicholas" userId="1c4fd4ab-1590-4de3-99d6-1ea37c1f55cc" providerId="ADAL" clId="{DBF8DEF9-0697-4EBA-8F0D-00741A6D24B2}" dt="2023-12-19T21:15:07.084" v="1144" actId="47"/>
        <pc:sldMkLst>
          <pc:docMk/>
          <pc:sldMk cId="1065327849" sldId="557"/>
        </pc:sldMkLst>
      </pc:sldChg>
      <pc:sldChg chg="del">
        <pc:chgData name="Lea, Nicholas" userId="1c4fd4ab-1590-4de3-99d6-1ea37c1f55cc" providerId="ADAL" clId="{DBF8DEF9-0697-4EBA-8F0D-00741A6D24B2}" dt="2023-12-19T21:15:07.084" v="1144" actId="47"/>
        <pc:sldMkLst>
          <pc:docMk/>
          <pc:sldMk cId="3059333463" sldId="559"/>
        </pc:sldMkLst>
      </pc:sldChg>
      <pc:sldChg chg="del">
        <pc:chgData name="Lea, Nicholas" userId="1c4fd4ab-1590-4de3-99d6-1ea37c1f55cc" providerId="ADAL" clId="{DBF8DEF9-0697-4EBA-8F0D-00741A6D24B2}" dt="2023-12-19T21:39:36.141" v="1457" actId="47"/>
        <pc:sldMkLst>
          <pc:docMk/>
          <pc:sldMk cId="2648004282" sldId="561"/>
        </pc:sldMkLst>
      </pc:sldChg>
      <pc:sldChg chg="del">
        <pc:chgData name="Lea, Nicholas" userId="1c4fd4ab-1590-4de3-99d6-1ea37c1f55cc" providerId="ADAL" clId="{DBF8DEF9-0697-4EBA-8F0D-00741A6D24B2}" dt="2023-12-19T21:15:07.084" v="1144" actId="47"/>
        <pc:sldMkLst>
          <pc:docMk/>
          <pc:sldMk cId="557970250" sldId="562"/>
        </pc:sldMkLst>
      </pc:sldChg>
      <pc:sldChg chg="del">
        <pc:chgData name="Lea, Nicholas" userId="1c4fd4ab-1590-4de3-99d6-1ea37c1f55cc" providerId="ADAL" clId="{DBF8DEF9-0697-4EBA-8F0D-00741A6D24B2}" dt="2023-12-19T21:15:07.084" v="1144" actId="47"/>
        <pc:sldMkLst>
          <pc:docMk/>
          <pc:sldMk cId="802555265" sldId="563"/>
        </pc:sldMkLst>
      </pc:sldChg>
      <pc:sldChg chg="del">
        <pc:chgData name="Lea, Nicholas" userId="1c4fd4ab-1590-4de3-99d6-1ea37c1f55cc" providerId="ADAL" clId="{DBF8DEF9-0697-4EBA-8F0D-00741A6D24B2}" dt="2023-12-19T21:15:07.084" v="1144" actId="47"/>
        <pc:sldMkLst>
          <pc:docMk/>
          <pc:sldMk cId="2950283169" sldId="564"/>
        </pc:sldMkLst>
      </pc:sldChg>
      <pc:sldChg chg="del">
        <pc:chgData name="Lea, Nicholas" userId="1c4fd4ab-1590-4de3-99d6-1ea37c1f55cc" providerId="ADAL" clId="{DBF8DEF9-0697-4EBA-8F0D-00741A6D24B2}" dt="2023-12-19T21:39:36.141" v="1457" actId="47"/>
        <pc:sldMkLst>
          <pc:docMk/>
          <pc:sldMk cId="574673778" sldId="565"/>
        </pc:sldMkLst>
      </pc:sldChg>
      <pc:sldChg chg="del">
        <pc:chgData name="Lea, Nicholas" userId="1c4fd4ab-1590-4de3-99d6-1ea37c1f55cc" providerId="ADAL" clId="{DBF8DEF9-0697-4EBA-8F0D-00741A6D24B2}" dt="2023-12-19T21:39:36.141" v="1457" actId="47"/>
        <pc:sldMkLst>
          <pc:docMk/>
          <pc:sldMk cId="1229621205" sldId="566"/>
        </pc:sldMkLst>
      </pc:sldChg>
      <pc:sldChg chg="del">
        <pc:chgData name="Lea, Nicholas" userId="1c4fd4ab-1590-4de3-99d6-1ea37c1f55cc" providerId="ADAL" clId="{DBF8DEF9-0697-4EBA-8F0D-00741A6D24B2}" dt="2023-12-19T21:39:36.141" v="1457" actId="47"/>
        <pc:sldMkLst>
          <pc:docMk/>
          <pc:sldMk cId="3581646357" sldId="567"/>
        </pc:sldMkLst>
      </pc:sldChg>
      <pc:sldChg chg="ord">
        <pc:chgData name="Lea, Nicholas" userId="1c4fd4ab-1590-4de3-99d6-1ea37c1f55cc" providerId="ADAL" clId="{DBF8DEF9-0697-4EBA-8F0D-00741A6D24B2}" dt="2023-12-19T21:35:20.548" v="1409"/>
        <pc:sldMkLst>
          <pc:docMk/>
          <pc:sldMk cId="1813780681" sldId="568"/>
        </pc:sldMkLst>
      </pc:sldChg>
      <pc:sldChg chg="del">
        <pc:chgData name="Lea, Nicholas" userId="1c4fd4ab-1590-4de3-99d6-1ea37c1f55cc" providerId="ADAL" clId="{DBF8DEF9-0697-4EBA-8F0D-00741A6D24B2}" dt="2023-12-19T21:39:36.141" v="1457" actId="47"/>
        <pc:sldMkLst>
          <pc:docMk/>
          <pc:sldMk cId="82343472" sldId="569"/>
        </pc:sldMkLst>
      </pc:sldChg>
      <pc:sldChg chg="del">
        <pc:chgData name="Lea, Nicholas" userId="1c4fd4ab-1590-4de3-99d6-1ea37c1f55cc" providerId="ADAL" clId="{DBF8DEF9-0697-4EBA-8F0D-00741A6D24B2}" dt="2023-12-19T21:39:36.141" v="1457" actId="47"/>
        <pc:sldMkLst>
          <pc:docMk/>
          <pc:sldMk cId="310258658" sldId="570"/>
        </pc:sldMkLst>
      </pc:sldChg>
      <pc:sldChg chg="ord">
        <pc:chgData name="Lea, Nicholas" userId="1c4fd4ab-1590-4de3-99d6-1ea37c1f55cc" providerId="ADAL" clId="{DBF8DEF9-0697-4EBA-8F0D-00741A6D24B2}" dt="2023-12-19T21:36:34.088" v="1414"/>
        <pc:sldMkLst>
          <pc:docMk/>
          <pc:sldMk cId="406536637" sldId="571"/>
        </pc:sldMkLst>
      </pc:sldChg>
      <pc:sldChg chg="del">
        <pc:chgData name="Lea, Nicholas" userId="1c4fd4ab-1590-4de3-99d6-1ea37c1f55cc" providerId="ADAL" clId="{DBF8DEF9-0697-4EBA-8F0D-00741A6D24B2}" dt="2023-12-19T21:39:36.141" v="1457" actId="47"/>
        <pc:sldMkLst>
          <pc:docMk/>
          <pc:sldMk cId="2202387050" sldId="572"/>
        </pc:sldMkLst>
      </pc:sldChg>
      <pc:sldChg chg="del">
        <pc:chgData name="Lea, Nicholas" userId="1c4fd4ab-1590-4de3-99d6-1ea37c1f55cc" providerId="ADAL" clId="{DBF8DEF9-0697-4EBA-8F0D-00741A6D24B2}" dt="2023-12-19T21:39:36.141" v="1457" actId="47"/>
        <pc:sldMkLst>
          <pc:docMk/>
          <pc:sldMk cId="1755220201" sldId="573"/>
        </pc:sldMkLst>
      </pc:sldChg>
      <pc:sldChg chg="del">
        <pc:chgData name="Lea, Nicholas" userId="1c4fd4ab-1590-4de3-99d6-1ea37c1f55cc" providerId="ADAL" clId="{DBF8DEF9-0697-4EBA-8F0D-00741A6D24B2}" dt="2023-12-19T21:39:36.141" v="1457" actId="47"/>
        <pc:sldMkLst>
          <pc:docMk/>
          <pc:sldMk cId="4177095994" sldId="574"/>
        </pc:sldMkLst>
      </pc:sldChg>
      <pc:sldChg chg="del">
        <pc:chgData name="Lea, Nicholas" userId="1c4fd4ab-1590-4de3-99d6-1ea37c1f55cc" providerId="ADAL" clId="{DBF8DEF9-0697-4EBA-8F0D-00741A6D24B2}" dt="2023-12-19T21:39:36.141" v="1457" actId="47"/>
        <pc:sldMkLst>
          <pc:docMk/>
          <pc:sldMk cId="1336636275" sldId="575"/>
        </pc:sldMkLst>
      </pc:sldChg>
      <pc:sldChg chg="del">
        <pc:chgData name="Lea, Nicholas" userId="1c4fd4ab-1590-4de3-99d6-1ea37c1f55cc" providerId="ADAL" clId="{DBF8DEF9-0697-4EBA-8F0D-00741A6D24B2}" dt="2023-12-19T21:39:36.141" v="1457" actId="47"/>
        <pc:sldMkLst>
          <pc:docMk/>
          <pc:sldMk cId="2040099410" sldId="576"/>
        </pc:sldMkLst>
      </pc:sldChg>
      <pc:sldChg chg="del">
        <pc:chgData name="Lea, Nicholas" userId="1c4fd4ab-1590-4de3-99d6-1ea37c1f55cc" providerId="ADAL" clId="{DBF8DEF9-0697-4EBA-8F0D-00741A6D24B2}" dt="2023-12-19T21:39:36.141" v="1457" actId="47"/>
        <pc:sldMkLst>
          <pc:docMk/>
          <pc:sldMk cId="3466531036" sldId="577"/>
        </pc:sldMkLst>
      </pc:sldChg>
      <pc:sldChg chg="del">
        <pc:chgData name="Lea, Nicholas" userId="1c4fd4ab-1590-4de3-99d6-1ea37c1f55cc" providerId="ADAL" clId="{DBF8DEF9-0697-4EBA-8F0D-00741A6D24B2}" dt="2023-12-19T21:39:36.141" v="1457" actId="47"/>
        <pc:sldMkLst>
          <pc:docMk/>
          <pc:sldMk cId="1386522214" sldId="578"/>
        </pc:sldMkLst>
      </pc:sldChg>
      <pc:sldChg chg="del">
        <pc:chgData name="Lea, Nicholas" userId="1c4fd4ab-1590-4de3-99d6-1ea37c1f55cc" providerId="ADAL" clId="{DBF8DEF9-0697-4EBA-8F0D-00741A6D24B2}" dt="2023-12-19T21:39:36.141" v="1457" actId="47"/>
        <pc:sldMkLst>
          <pc:docMk/>
          <pc:sldMk cId="614768900" sldId="579"/>
        </pc:sldMkLst>
      </pc:sldChg>
      <pc:sldChg chg="del ord">
        <pc:chgData name="Lea, Nicholas" userId="1c4fd4ab-1590-4de3-99d6-1ea37c1f55cc" providerId="ADAL" clId="{DBF8DEF9-0697-4EBA-8F0D-00741A6D24B2}" dt="2023-12-19T21:39:36.141" v="1457" actId="47"/>
        <pc:sldMkLst>
          <pc:docMk/>
          <pc:sldMk cId="3413462260" sldId="580"/>
        </pc:sldMkLst>
      </pc:sldChg>
      <pc:sldChg chg="ord">
        <pc:chgData name="Lea, Nicholas" userId="1c4fd4ab-1590-4de3-99d6-1ea37c1f55cc" providerId="ADAL" clId="{DBF8DEF9-0697-4EBA-8F0D-00741A6D24B2}" dt="2023-12-19T21:37:01.190" v="1418"/>
        <pc:sldMkLst>
          <pc:docMk/>
          <pc:sldMk cId="4260619340" sldId="581"/>
        </pc:sldMkLst>
      </pc:sldChg>
      <pc:sldChg chg="del">
        <pc:chgData name="Lea, Nicholas" userId="1c4fd4ab-1590-4de3-99d6-1ea37c1f55cc" providerId="ADAL" clId="{DBF8DEF9-0697-4EBA-8F0D-00741A6D24B2}" dt="2023-12-19T21:39:36.141" v="1457" actId="47"/>
        <pc:sldMkLst>
          <pc:docMk/>
          <pc:sldMk cId="3594778824" sldId="582"/>
        </pc:sldMkLst>
      </pc:sldChg>
      <pc:sldChg chg="modSp mod ord">
        <pc:chgData name="Lea, Nicholas" userId="1c4fd4ab-1590-4de3-99d6-1ea37c1f55cc" providerId="ADAL" clId="{DBF8DEF9-0697-4EBA-8F0D-00741A6D24B2}" dt="2023-12-19T21:37:46.646" v="1419" actId="167"/>
        <pc:sldMkLst>
          <pc:docMk/>
          <pc:sldMk cId="2945464197" sldId="583"/>
        </pc:sldMkLst>
        <pc:graphicFrameChg chg="ord">
          <ac:chgData name="Lea, Nicholas" userId="1c4fd4ab-1590-4de3-99d6-1ea37c1f55cc" providerId="ADAL" clId="{DBF8DEF9-0697-4EBA-8F0D-00741A6D24B2}" dt="2023-12-19T21:37:46.646" v="1419" actId="167"/>
          <ac:graphicFrameMkLst>
            <pc:docMk/>
            <pc:sldMk cId="2945464197" sldId="583"/>
            <ac:graphicFrameMk id="7" creationId="{21C52A4F-7D8B-F04E-B6BB-E80922517EE9}"/>
          </ac:graphicFrameMkLst>
        </pc:graphicFrameChg>
      </pc:sldChg>
      <pc:sldChg chg="del">
        <pc:chgData name="Lea, Nicholas" userId="1c4fd4ab-1590-4de3-99d6-1ea37c1f55cc" providerId="ADAL" clId="{DBF8DEF9-0697-4EBA-8F0D-00741A6D24B2}" dt="2023-12-19T21:39:36.141" v="1457" actId="47"/>
        <pc:sldMkLst>
          <pc:docMk/>
          <pc:sldMk cId="4018553633" sldId="584"/>
        </pc:sldMkLst>
      </pc:sldChg>
      <pc:sldChg chg="del">
        <pc:chgData name="Lea, Nicholas" userId="1c4fd4ab-1590-4de3-99d6-1ea37c1f55cc" providerId="ADAL" clId="{DBF8DEF9-0697-4EBA-8F0D-00741A6D24B2}" dt="2023-12-19T21:39:36.141" v="1457" actId="47"/>
        <pc:sldMkLst>
          <pc:docMk/>
          <pc:sldMk cId="3598042811" sldId="585"/>
        </pc:sldMkLst>
      </pc:sldChg>
      <pc:sldChg chg="del">
        <pc:chgData name="Lea, Nicholas" userId="1c4fd4ab-1590-4de3-99d6-1ea37c1f55cc" providerId="ADAL" clId="{DBF8DEF9-0697-4EBA-8F0D-00741A6D24B2}" dt="2023-12-19T21:39:36.141" v="1457" actId="47"/>
        <pc:sldMkLst>
          <pc:docMk/>
          <pc:sldMk cId="2608003794" sldId="589"/>
        </pc:sldMkLst>
      </pc:sldChg>
      <pc:sldChg chg="del">
        <pc:chgData name="Lea, Nicholas" userId="1c4fd4ab-1590-4de3-99d6-1ea37c1f55cc" providerId="ADAL" clId="{DBF8DEF9-0697-4EBA-8F0D-00741A6D24B2}" dt="2023-12-19T21:39:36.141" v="1457" actId="47"/>
        <pc:sldMkLst>
          <pc:docMk/>
          <pc:sldMk cId="3811436068" sldId="590"/>
        </pc:sldMkLst>
      </pc:sldChg>
      <pc:sldChg chg="del">
        <pc:chgData name="Lea, Nicholas" userId="1c4fd4ab-1590-4de3-99d6-1ea37c1f55cc" providerId="ADAL" clId="{DBF8DEF9-0697-4EBA-8F0D-00741A6D24B2}" dt="2023-12-19T21:39:36.141" v="1457" actId="47"/>
        <pc:sldMkLst>
          <pc:docMk/>
          <pc:sldMk cId="1768752593" sldId="591"/>
        </pc:sldMkLst>
      </pc:sldChg>
      <pc:sldChg chg="del">
        <pc:chgData name="Lea, Nicholas" userId="1c4fd4ab-1590-4de3-99d6-1ea37c1f55cc" providerId="ADAL" clId="{DBF8DEF9-0697-4EBA-8F0D-00741A6D24B2}" dt="2023-12-19T21:39:36.141" v="1457" actId="47"/>
        <pc:sldMkLst>
          <pc:docMk/>
          <pc:sldMk cId="2906045161" sldId="592"/>
        </pc:sldMkLst>
      </pc:sldChg>
      <pc:sldChg chg="del">
        <pc:chgData name="Lea, Nicholas" userId="1c4fd4ab-1590-4de3-99d6-1ea37c1f55cc" providerId="ADAL" clId="{DBF8DEF9-0697-4EBA-8F0D-00741A6D24B2}" dt="2023-12-19T21:39:36.141" v="1457" actId="47"/>
        <pc:sldMkLst>
          <pc:docMk/>
          <pc:sldMk cId="3611319522" sldId="593"/>
        </pc:sldMkLst>
      </pc:sldChg>
      <pc:sldChg chg="del">
        <pc:chgData name="Lea, Nicholas" userId="1c4fd4ab-1590-4de3-99d6-1ea37c1f55cc" providerId="ADAL" clId="{DBF8DEF9-0697-4EBA-8F0D-00741A6D24B2}" dt="2023-12-19T21:39:36.141" v="1457" actId="47"/>
        <pc:sldMkLst>
          <pc:docMk/>
          <pc:sldMk cId="364162184" sldId="594"/>
        </pc:sldMkLst>
      </pc:sldChg>
      <pc:sldChg chg="del">
        <pc:chgData name="Lea, Nicholas" userId="1c4fd4ab-1590-4de3-99d6-1ea37c1f55cc" providerId="ADAL" clId="{DBF8DEF9-0697-4EBA-8F0D-00741A6D24B2}" dt="2023-12-19T21:39:36.141" v="1457" actId="47"/>
        <pc:sldMkLst>
          <pc:docMk/>
          <pc:sldMk cId="3783967943" sldId="596"/>
        </pc:sldMkLst>
      </pc:sldChg>
      <pc:sldChg chg="del">
        <pc:chgData name="Lea, Nicholas" userId="1c4fd4ab-1590-4de3-99d6-1ea37c1f55cc" providerId="ADAL" clId="{DBF8DEF9-0697-4EBA-8F0D-00741A6D24B2}" dt="2023-12-19T21:39:36.141" v="1457" actId="47"/>
        <pc:sldMkLst>
          <pc:docMk/>
          <pc:sldMk cId="3037688320" sldId="597"/>
        </pc:sldMkLst>
      </pc:sldChg>
      <pc:sldChg chg="del">
        <pc:chgData name="Lea, Nicholas" userId="1c4fd4ab-1590-4de3-99d6-1ea37c1f55cc" providerId="ADAL" clId="{DBF8DEF9-0697-4EBA-8F0D-00741A6D24B2}" dt="2023-12-19T21:39:36.141" v="1457" actId="47"/>
        <pc:sldMkLst>
          <pc:docMk/>
          <pc:sldMk cId="329703680" sldId="598"/>
        </pc:sldMkLst>
      </pc:sldChg>
      <pc:sldChg chg="del">
        <pc:chgData name="Lea, Nicholas" userId="1c4fd4ab-1590-4de3-99d6-1ea37c1f55cc" providerId="ADAL" clId="{DBF8DEF9-0697-4EBA-8F0D-00741A6D24B2}" dt="2023-12-19T21:39:36.141" v="1457" actId="47"/>
        <pc:sldMkLst>
          <pc:docMk/>
          <pc:sldMk cId="3211574028" sldId="599"/>
        </pc:sldMkLst>
      </pc:sldChg>
      <pc:sldChg chg="del">
        <pc:chgData name="Lea, Nicholas" userId="1c4fd4ab-1590-4de3-99d6-1ea37c1f55cc" providerId="ADAL" clId="{DBF8DEF9-0697-4EBA-8F0D-00741A6D24B2}" dt="2023-12-19T21:39:36.141" v="1457" actId="47"/>
        <pc:sldMkLst>
          <pc:docMk/>
          <pc:sldMk cId="3521344078" sldId="600"/>
        </pc:sldMkLst>
      </pc:sldChg>
      <pc:sldChg chg="del">
        <pc:chgData name="Lea, Nicholas" userId="1c4fd4ab-1590-4de3-99d6-1ea37c1f55cc" providerId="ADAL" clId="{DBF8DEF9-0697-4EBA-8F0D-00741A6D24B2}" dt="2023-12-19T21:39:36.141" v="1457" actId="47"/>
        <pc:sldMkLst>
          <pc:docMk/>
          <pc:sldMk cId="1221177664" sldId="601"/>
        </pc:sldMkLst>
      </pc:sldChg>
      <pc:sldChg chg="del">
        <pc:chgData name="Lea, Nicholas" userId="1c4fd4ab-1590-4de3-99d6-1ea37c1f55cc" providerId="ADAL" clId="{DBF8DEF9-0697-4EBA-8F0D-00741A6D24B2}" dt="2023-12-19T21:39:36.141" v="1457" actId="47"/>
        <pc:sldMkLst>
          <pc:docMk/>
          <pc:sldMk cId="427548137" sldId="602"/>
        </pc:sldMkLst>
      </pc:sldChg>
      <pc:sldChg chg="del">
        <pc:chgData name="Lea, Nicholas" userId="1c4fd4ab-1590-4de3-99d6-1ea37c1f55cc" providerId="ADAL" clId="{DBF8DEF9-0697-4EBA-8F0D-00741A6D24B2}" dt="2023-12-19T21:39:36.141" v="1457" actId="47"/>
        <pc:sldMkLst>
          <pc:docMk/>
          <pc:sldMk cId="372136481" sldId="606"/>
        </pc:sldMkLst>
      </pc:sldChg>
      <pc:sldChg chg="del">
        <pc:chgData name="Lea, Nicholas" userId="1c4fd4ab-1590-4de3-99d6-1ea37c1f55cc" providerId="ADAL" clId="{DBF8DEF9-0697-4EBA-8F0D-00741A6D24B2}" dt="2023-12-19T21:39:36.141" v="1457" actId="47"/>
        <pc:sldMkLst>
          <pc:docMk/>
          <pc:sldMk cId="2562935161" sldId="607"/>
        </pc:sldMkLst>
      </pc:sldChg>
      <pc:sldChg chg="del">
        <pc:chgData name="Lea, Nicholas" userId="1c4fd4ab-1590-4de3-99d6-1ea37c1f55cc" providerId="ADAL" clId="{DBF8DEF9-0697-4EBA-8F0D-00741A6D24B2}" dt="2023-12-19T21:14:46.960" v="1141" actId="47"/>
        <pc:sldMkLst>
          <pc:docMk/>
          <pc:sldMk cId="2664922125" sldId="608"/>
        </pc:sldMkLst>
      </pc:sldChg>
      <pc:sldChg chg="del">
        <pc:chgData name="Lea, Nicholas" userId="1c4fd4ab-1590-4de3-99d6-1ea37c1f55cc" providerId="ADAL" clId="{DBF8DEF9-0697-4EBA-8F0D-00741A6D24B2}" dt="2023-12-19T21:39:36.141" v="1457" actId="47"/>
        <pc:sldMkLst>
          <pc:docMk/>
          <pc:sldMk cId="497713036" sldId="609"/>
        </pc:sldMkLst>
      </pc:sldChg>
      <pc:sldChg chg="del">
        <pc:chgData name="Lea, Nicholas" userId="1c4fd4ab-1590-4de3-99d6-1ea37c1f55cc" providerId="ADAL" clId="{DBF8DEF9-0697-4EBA-8F0D-00741A6D24B2}" dt="2023-12-19T21:39:36.141" v="1457" actId="47"/>
        <pc:sldMkLst>
          <pc:docMk/>
          <pc:sldMk cId="4249259591" sldId="610"/>
        </pc:sldMkLst>
      </pc:sldChg>
      <pc:sldChg chg="del">
        <pc:chgData name="Lea, Nicholas" userId="1c4fd4ab-1590-4de3-99d6-1ea37c1f55cc" providerId="ADAL" clId="{DBF8DEF9-0697-4EBA-8F0D-00741A6D24B2}" dt="2023-12-19T21:39:36.141" v="1457" actId="47"/>
        <pc:sldMkLst>
          <pc:docMk/>
          <pc:sldMk cId="987170053" sldId="611"/>
        </pc:sldMkLst>
      </pc:sldChg>
      <pc:sldChg chg="del">
        <pc:chgData name="Lea, Nicholas" userId="1c4fd4ab-1590-4de3-99d6-1ea37c1f55cc" providerId="ADAL" clId="{DBF8DEF9-0697-4EBA-8F0D-00741A6D24B2}" dt="2023-12-19T21:39:36.141" v="1457" actId="47"/>
        <pc:sldMkLst>
          <pc:docMk/>
          <pc:sldMk cId="336015445" sldId="612"/>
        </pc:sldMkLst>
      </pc:sldChg>
      <pc:sldChg chg="del">
        <pc:chgData name="Lea, Nicholas" userId="1c4fd4ab-1590-4de3-99d6-1ea37c1f55cc" providerId="ADAL" clId="{DBF8DEF9-0697-4EBA-8F0D-00741A6D24B2}" dt="2023-12-19T21:39:36.141" v="1457" actId="47"/>
        <pc:sldMkLst>
          <pc:docMk/>
          <pc:sldMk cId="3823600178" sldId="615"/>
        </pc:sldMkLst>
      </pc:sldChg>
      <pc:sldChg chg="del">
        <pc:chgData name="Lea, Nicholas" userId="1c4fd4ab-1590-4de3-99d6-1ea37c1f55cc" providerId="ADAL" clId="{DBF8DEF9-0697-4EBA-8F0D-00741A6D24B2}" dt="2023-12-19T21:39:36.141" v="1457" actId="47"/>
        <pc:sldMkLst>
          <pc:docMk/>
          <pc:sldMk cId="4206735790" sldId="616"/>
        </pc:sldMkLst>
      </pc:sldChg>
      <pc:sldChg chg="del">
        <pc:chgData name="Lea, Nicholas" userId="1c4fd4ab-1590-4de3-99d6-1ea37c1f55cc" providerId="ADAL" clId="{DBF8DEF9-0697-4EBA-8F0D-00741A6D24B2}" dt="2023-12-19T21:39:36.141" v="1457" actId="47"/>
        <pc:sldMkLst>
          <pc:docMk/>
          <pc:sldMk cId="2632035299" sldId="617"/>
        </pc:sldMkLst>
      </pc:sldChg>
      <pc:sldChg chg="del">
        <pc:chgData name="Lea, Nicholas" userId="1c4fd4ab-1590-4de3-99d6-1ea37c1f55cc" providerId="ADAL" clId="{DBF8DEF9-0697-4EBA-8F0D-00741A6D24B2}" dt="2023-12-19T21:39:36.141" v="1457" actId="47"/>
        <pc:sldMkLst>
          <pc:docMk/>
          <pc:sldMk cId="1171781809" sldId="620"/>
        </pc:sldMkLst>
      </pc:sldChg>
      <pc:sldChg chg="del">
        <pc:chgData name="Lea, Nicholas" userId="1c4fd4ab-1590-4de3-99d6-1ea37c1f55cc" providerId="ADAL" clId="{DBF8DEF9-0697-4EBA-8F0D-00741A6D24B2}" dt="2023-12-19T21:39:36.141" v="1457" actId="47"/>
        <pc:sldMkLst>
          <pc:docMk/>
          <pc:sldMk cId="1062578963" sldId="621"/>
        </pc:sldMkLst>
      </pc:sldChg>
      <pc:sldChg chg="del">
        <pc:chgData name="Lea, Nicholas" userId="1c4fd4ab-1590-4de3-99d6-1ea37c1f55cc" providerId="ADAL" clId="{DBF8DEF9-0697-4EBA-8F0D-00741A6D24B2}" dt="2023-12-19T21:39:36.141" v="1457" actId="47"/>
        <pc:sldMkLst>
          <pc:docMk/>
          <pc:sldMk cId="4086176092" sldId="622"/>
        </pc:sldMkLst>
      </pc:sldChg>
      <pc:sldChg chg="del">
        <pc:chgData name="Lea, Nicholas" userId="1c4fd4ab-1590-4de3-99d6-1ea37c1f55cc" providerId="ADAL" clId="{DBF8DEF9-0697-4EBA-8F0D-00741A6D24B2}" dt="2023-12-19T21:39:36.141" v="1457" actId="47"/>
        <pc:sldMkLst>
          <pc:docMk/>
          <pc:sldMk cId="1771141327" sldId="623"/>
        </pc:sldMkLst>
      </pc:sldChg>
      <pc:sldChg chg="del">
        <pc:chgData name="Lea, Nicholas" userId="1c4fd4ab-1590-4de3-99d6-1ea37c1f55cc" providerId="ADAL" clId="{DBF8DEF9-0697-4EBA-8F0D-00741A6D24B2}" dt="2023-12-19T21:39:36.141" v="1457" actId="47"/>
        <pc:sldMkLst>
          <pc:docMk/>
          <pc:sldMk cId="4131230101" sldId="624"/>
        </pc:sldMkLst>
      </pc:sldChg>
      <pc:sldChg chg="del">
        <pc:chgData name="Lea, Nicholas" userId="1c4fd4ab-1590-4de3-99d6-1ea37c1f55cc" providerId="ADAL" clId="{DBF8DEF9-0697-4EBA-8F0D-00741A6D24B2}" dt="2023-12-19T21:39:36.141" v="1457" actId="47"/>
        <pc:sldMkLst>
          <pc:docMk/>
          <pc:sldMk cId="4289902852" sldId="625"/>
        </pc:sldMkLst>
      </pc:sldChg>
      <pc:sldChg chg="del">
        <pc:chgData name="Lea, Nicholas" userId="1c4fd4ab-1590-4de3-99d6-1ea37c1f55cc" providerId="ADAL" clId="{DBF8DEF9-0697-4EBA-8F0D-00741A6D24B2}" dt="2023-12-19T21:39:36.141" v="1457" actId="47"/>
        <pc:sldMkLst>
          <pc:docMk/>
          <pc:sldMk cId="2938116327" sldId="626"/>
        </pc:sldMkLst>
      </pc:sldChg>
      <pc:sldChg chg="del">
        <pc:chgData name="Lea, Nicholas" userId="1c4fd4ab-1590-4de3-99d6-1ea37c1f55cc" providerId="ADAL" clId="{DBF8DEF9-0697-4EBA-8F0D-00741A6D24B2}" dt="2023-12-19T21:39:36.141" v="1457" actId="47"/>
        <pc:sldMkLst>
          <pc:docMk/>
          <pc:sldMk cId="3634885394" sldId="627"/>
        </pc:sldMkLst>
      </pc:sldChg>
      <pc:sldChg chg="del">
        <pc:chgData name="Lea, Nicholas" userId="1c4fd4ab-1590-4de3-99d6-1ea37c1f55cc" providerId="ADAL" clId="{DBF8DEF9-0697-4EBA-8F0D-00741A6D24B2}" dt="2023-12-19T21:39:36.141" v="1457" actId="47"/>
        <pc:sldMkLst>
          <pc:docMk/>
          <pc:sldMk cId="506363592" sldId="628"/>
        </pc:sldMkLst>
      </pc:sldChg>
      <pc:sldChg chg="del">
        <pc:chgData name="Lea, Nicholas" userId="1c4fd4ab-1590-4de3-99d6-1ea37c1f55cc" providerId="ADAL" clId="{DBF8DEF9-0697-4EBA-8F0D-00741A6D24B2}" dt="2023-12-19T21:39:36.141" v="1457" actId="47"/>
        <pc:sldMkLst>
          <pc:docMk/>
          <pc:sldMk cId="2678062972" sldId="629"/>
        </pc:sldMkLst>
      </pc:sldChg>
      <pc:sldChg chg="del">
        <pc:chgData name="Lea, Nicholas" userId="1c4fd4ab-1590-4de3-99d6-1ea37c1f55cc" providerId="ADAL" clId="{DBF8DEF9-0697-4EBA-8F0D-00741A6D24B2}" dt="2023-12-19T21:15:07.084" v="1144" actId="47"/>
        <pc:sldMkLst>
          <pc:docMk/>
          <pc:sldMk cId="1438385377" sldId="630"/>
        </pc:sldMkLst>
      </pc:sldChg>
      <pc:sldChg chg="del">
        <pc:chgData name="Lea, Nicholas" userId="1c4fd4ab-1590-4de3-99d6-1ea37c1f55cc" providerId="ADAL" clId="{DBF8DEF9-0697-4EBA-8F0D-00741A6D24B2}" dt="2023-12-19T21:15:07.084" v="1144" actId="47"/>
        <pc:sldMkLst>
          <pc:docMk/>
          <pc:sldMk cId="311228027" sldId="631"/>
        </pc:sldMkLst>
      </pc:sldChg>
      <pc:sldChg chg="del">
        <pc:chgData name="Lea, Nicholas" userId="1c4fd4ab-1590-4de3-99d6-1ea37c1f55cc" providerId="ADAL" clId="{DBF8DEF9-0697-4EBA-8F0D-00741A6D24B2}" dt="2023-12-19T21:39:36.141" v="1457" actId="47"/>
        <pc:sldMkLst>
          <pc:docMk/>
          <pc:sldMk cId="2985586950" sldId="633"/>
        </pc:sldMkLst>
      </pc:sldChg>
      <pc:sldChg chg="del">
        <pc:chgData name="Lea, Nicholas" userId="1c4fd4ab-1590-4de3-99d6-1ea37c1f55cc" providerId="ADAL" clId="{DBF8DEF9-0697-4EBA-8F0D-00741A6D24B2}" dt="2023-12-19T21:39:36.141" v="1457" actId="47"/>
        <pc:sldMkLst>
          <pc:docMk/>
          <pc:sldMk cId="3847090649" sldId="634"/>
        </pc:sldMkLst>
      </pc:sldChg>
      <pc:sldChg chg="del">
        <pc:chgData name="Lea, Nicholas" userId="1c4fd4ab-1590-4de3-99d6-1ea37c1f55cc" providerId="ADAL" clId="{DBF8DEF9-0697-4EBA-8F0D-00741A6D24B2}" dt="2023-12-19T21:39:36.141" v="1457" actId="47"/>
        <pc:sldMkLst>
          <pc:docMk/>
          <pc:sldMk cId="108415185" sldId="636"/>
        </pc:sldMkLst>
      </pc:sldChg>
      <pc:sldChg chg="del">
        <pc:chgData name="Lea, Nicholas" userId="1c4fd4ab-1590-4de3-99d6-1ea37c1f55cc" providerId="ADAL" clId="{DBF8DEF9-0697-4EBA-8F0D-00741A6D24B2}" dt="2023-12-19T21:39:36.141" v="1457" actId="47"/>
        <pc:sldMkLst>
          <pc:docMk/>
          <pc:sldMk cId="2594269228" sldId="637"/>
        </pc:sldMkLst>
      </pc:sldChg>
      <pc:sldChg chg="del">
        <pc:chgData name="Lea, Nicholas" userId="1c4fd4ab-1590-4de3-99d6-1ea37c1f55cc" providerId="ADAL" clId="{DBF8DEF9-0697-4EBA-8F0D-00741A6D24B2}" dt="2023-12-19T21:39:36.141" v="1457" actId="47"/>
        <pc:sldMkLst>
          <pc:docMk/>
          <pc:sldMk cId="2876315887" sldId="639"/>
        </pc:sldMkLst>
      </pc:sldChg>
      <pc:sldChg chg="del">
        <pc:chgData name="Lea, Nicholas" userId="1c4fd4ab-1590-4de3-99d6-1ea37c1f55cc" providerId="ADAL" clId="{DBF8DEF9-0697-4EBA-8F0D-00741A6D24B2}" dt="2023-12-19T21:39:36.141" v="1457" actId="47"/>
        <pc:sldMkLst>
          <pc:docMk/>
          <pc:sldMk cId="3760693024" sldId="641"/>
        </pc:sldMkLst>
      </pc:sldChg>
      <pc:sldChg chg="del">
        <pc:chgData name="Lea, Nicholas" userId="1c4fd4ab-1590-4de3-99d6-1ea37c1f55cc" providerId="ADAL" clId="{DBF8DEF9-0697-4EBA-8F0D-00741A6D24B2}" dt="2023-12-19T21:39:36.141" v="1457" actId="47"/>
        <pc:sldMkLst>
          <pc:docMk/>
          <pc:sldMk cId="2131812069" sldId="642"/>
        </pc:sldMkLst>
      </pc:sldChg>
      <pc:sldChg chg="del">
        <pc:chgData name="Lea, Nicholas" userId="1c4fd4ab-1590-4de3-99d6-1ea37c1f55cc" providerId="ADAL" clId="{DBF8DEF9-0697-4EBA-8F0D-00741A6D24B2}" dt="2023-12-19T21:15:07.084" v="1144" actId="47"/>
        <pc:sldMkLst>
          <pc:docMk/>
          <pc:sldMk cId="2307391015" sldId="643"/>
        </pc:sldMkLst>
      </pc:sldChg>
      <pc:sldChg chg="del">
        <pc:chgData name="Lea, Nicholas" userId="1c4fd4ab-1590-4de3-99d6-1ea37c1f55cc" providerId="ADAL" clId="{DBF8DEF9-0697-4EBA-8F0D-00741A6D24B2}" dt="2023-12-19T21:39:36.141" v="1457" actId="47"/>
        <pc:sldMkLst>
          <pc:docMk/>
          <pc:sldMk cId="1284543683" sldId="644"/>
        </pc:sldMkLst>
      </pc:sldChg>
      <pc:sldChg chg="del">
        <pc:chgData name="Lea, Nicholas" userId="1c4fd4ab-1590-4de3-99d6-1ea37c1f55cc" providerId="ADAL" clId="{DBF8DEF9-0697-4EBA-8F0D-00741A6D24B2}" dt="2023-12-19T21:39:36.141" v="1457" actId="47"/>
        <pc:sldMkLst>
          <pc:docMk/>
          <pc:sldMk cId="662837671" sldId="645"/>
        </pc:sldMkLst>
      </pc:sldChg>
      <pc:sldChg chg="del">
        <pc:chgData name="Lea, Nicholas" userId="1c4fd4ab-1590-4de3-99d6-1ea37c1f55cc" providerId="ADAL" clId="{DBF8DEF9-0697-4EBA-8F0D-00741A6D24B2}" dt="2023-12-19T21:39:36.141" v="1457" actId="47"/>
        <pc:sldMkLst>
          <pc:docMk/>
          <pc:sldMk cId="359902277" sldId="646"/>
        </pc:sldMkLst>
      </pc:sldChg>
      <pc:sldChg chg="del">
        <pc:chgData name="Lea, Nicholas" userId="1c4fd4ab-1590-4de3-99d6-1ea37c1f55cc" providerId="ADAL" clId="{DBF8DEF9-0697-4EBA-8F0D-00741A6D24B2}" dt="2023-12-19T21:39:36.141" v="1457" actId="47"/>
        <pc:sldMkLst>
          <pc:docMk/>
          <pc:sldMk cId="229450552" sldId="647"/>
        </pc:sldMkLst>
      </pc:sldChg>
      <pc:sldChg chg="del">
        <pc:chgData name="Lea, Nicholas" userId="1c4fd4ab-1590-4de3-99d6-1ea37c1f55cc" providerId="ADAL" clId="{DBF8DEF9-0697-4EBA-8F0D-00741A6D24B2}" dt="2023-12-19T21:39:36.141" v="1457" actId="47"/>
        <pc:sldMkLst>
          <pc:docMk/>
          <pc:sldMk cId="1030316248" sldId="648"/>
        </pc:sldMkLst>
      </pc:sldChg>
      <pc:sldChg chg="del">
        <pc:chgData name="Lea, Nicholas" userId="1c4fd4ab-1590-4de3-99d6-1ea37c1f55cc" providerId="ADAL" clId="{DBF8DEF9-0697-4EBA-8F0D-00741A6D24B2}" dt="2023-12-19T21:39:36.141" v="1457" actId="47"/>
        <pc:sldMkLst>
          <pc:docMk/>
          <pc:sldMk cId="4203119119" sldId="649"/>
        </pc:sldMkLst>
      </pc:sldChg>
      <pc:sldChg chg="del">
        <pc:chgData name="Lea, Nicholas" userId="1c4fd4ab-1590-4de3-99d6-1ea37c1f55cc" providerId="ADAL" clId="{DBF8DEF9-0697-4EBA-8F0D-00741A6D24B2}" dt="2023-12-19T21:39:36.141" v="1457" actId="47"/>
        <pc:sldMkLst>
          <pc:docMk/>
          <pc:sldMk cId="2142049385" sldId="650"/>
        </pc:sldMkLst>
      </pc:sldChg>
      <pc:sldChg chg="del">
        <pc:chgData name="Lea, Nicholas" userId="1c4fd4ab-1590-4de3-99d6-1ea37c1f55cc" providerId="ADAL" clId="{DBF8DEF9-0697-4EBA-8F0D-00741A6D24B2}" dt="2023-12-19T21:39:36.141" v="1457" actId="47"/>
        <pc:sldMkLst>
          <pc:docMk/>
          <pc:sldMk cId="1414081105" sldId="651"/>
        </pc:sldMkLst>
      </pc:sldChg>
      <pc:sldChg chg="del">
        <pc:chgData name="Lea, Nicholas" userId="1c4fd4ab-1590-4de3-99d6-1ea37c1f55cc" providerId="ADAL" clId="{DBF8DEF9-0697-4EBA-8F0D-00741A6D24B2}" dt="2023-12-19T21:39:36.141" v="1457" actId="47"/>
        <pc:sldMkLst>
          <pc:docMk/>
          <pc:sldMk cId="320819331" sldId="653"/>
        </pc:sldMkLst>
      </pc:sldChg>
      <pc:sldChg chg="del">
        <pc:chgData name="Lea, Nicholas" userId="1c4fd4ab-1590-4de3-99d6-1ea37c1f55cc" providerId="ADAL" clId="{DBF8DEF9-0697-4EBA-8F0D-00741A6D24B2}" dt="2023-12-19T21:14:38.837" v="1140" actId="47"/>
        <pc:sldMkLst>
          <pc:docMk/>
          <pc:sldMk cId="743078056" sldId="654"/>
        </pc:sldMkLst>
      </pc:sldChg>
      <pc:sldChg chg="del">
        <pc:chgData name="Lea, Nicholas" userId="1c4fd4ab-1590-4de3-99d6-1ea37c1f55cc" providerId="ADAL" clId="{DBF8DEF9-0697-4EBA-8F0D-00741A6D24B2}" dt="2023-12-19T21:14:46.960" v="1141" actId="47"/>
        <pc:sldMkLst>
          <pc:docMk/>
          <pc:sldMk cId="1419349258" sldId="655"/>
        </pc:sldMkLst>
      </pc:sldChg>
      <pc:sldChg chg="del">
        <pc:chgData name="Lea, Nicholas" userId="1c4fd4ab-1590-4de3-99d6-1ea37c1f55cc" providerId="ADAL" clId="{DBF8DEF9-0697-4EBA-8F0D-00741A6D24B2}" dt="2023-12-19T21:14:46.960" v="1141" actId="47"/>
        <pc:sldMkLst>
          <pc:docMk/>
          <pc:sldMk cId="1215418331" sldId="656"/>
        </pc:sldMkLst>
      </pc:sldChg>
      <pc:sldChg chg="del">
        <pc:chgData name="Lea, Nicholas" userId="1c4fd4ab-1590-4de3-99d6-1ea37c1f55cc" providerId="ADAL" clId="{DBF8DEF9-0697-4EBA-8F0D-00741A6D24B2}" dt="2023-12-19T21:14:46.960" v="1141" actId="47"/>
        <pc:sldMkLst>
          <pc:docMk/>
          <pc:sldMk cId="2263783095" sldId="657"/>
        </pc:sldMkLst>
      </pc:sldChg>
      <pc:sldChg chg="del">
        <pc:chgData name="Lea, Nicholas" userId="1c4fd4ab-1590-4de3-99d6-1ea37c1f55cc" providerId="ADAL" clId="{DBF8DEF9-0697-4EBA-8F0D-00741A6D24B2}" dt="2023-12-19T21:14:49.869" v="1142" actId="47"/>
        <pc:sldMkLst>
          <pc:docMk/>
          <pc:sldMk cId="1969357985" sldId="658"/>
        </pc:sldMkLst>
      </pc:sldChg>
      <pc:sldChg chg="del">
        <pc:chgData name="Lea, Nicholas" userId="1c4fd4ab-1590-4de3-99d6-1ea37c1f55cc" providerId="ADAL" clId="{DBF8DEF9-0697-4EBA-8F0D-00741A6D24B2}" dt="2023-12-19T21:39:36.141" v="1457" actId="47"/>
        <pc:sldMkLst>
          <pc:docMk/>
          <pc:sldMk cId="889755028" sldId="659"/>
        </pc:sldMkLst>
      </pc:sldChg>
      <pc:sldChg chg="del">
        <pc:chgData name="Lea, Nicholas" userId="1c4fd4ab-1590-4de3-99d6-1ea37c1f55cc" providerId="ADAL" clId="{DBF8DEF9-0697-4EBA-8F0D-00741A6D24B2}" dt="2023-12-19T21:39:36.141" v="1457" actId="47"/>
        <pc:sldMkLst>
          <pc:docMk/>
          <pc:sldMk cId="3986860528" sldId="660"/>
        </pc:sldMkLst>
      </pc:sldChg>
      <pc:sldChg chg="del">
        <pc:chgData name="Lea, Nicholas" userId="1c4fd4ab-1590-4de3-99d6-1ea37c1f55cc" providerId="ADAL" clId="{DBF8DEF9-0697-4EBA-8F0D-00741A6D24B2}" dt="2023-12-19T21:39:36.141" v="1457" actId="47"/>
        <pc:sldMkLst>
          <pc:docMk/>
          <pc:sldMk cId="3874803425" sldId="661"/>
        </pc:sldMkLst>
      </pc:sldChg>
      <pc:sldChg chg="del">
        <pc:chgData name="Lea, Nicholas" userId="1c4fd4ab-1590-4de3-99d6-1ea37c1f55cc" providerId="ADAL" clId="{DBF8DEF9-0697-4EBA-8F0D-00741A6D24B2}" dt="2023-12-19T21:39:36.141" v="1457" actId="47"/>
        <pc:sldMkLst>
          <pc:docMk/>
          <pc:sldMk cId="3438529300" sldId="664"/>
        </pc:sldMkLst>
      </pc:sldChg>
      <pc:sldChg chg="del">
        <pc:chgData name="Lea, Nicholas" userId="1c4fd4ab-1590-4de3-99d6-1ea37c1f55cc" providerId="ADAL" clId="{DBF8DEF9-0697-4EBA-8F0D-00741A6D24B2}" dt="2023-12-19T21:39:36.141" v="1457" actId="47"/>
        <pc:sldMkLst>
          <pc:docMk/>
          <pc:sldMk cId="3441667802" sldId="665"/>
        </pc:sldMkLst>
      </pc:sldChg>
      <pc:sldChg chg="del">
        <pc:chgData name="Lea, Nicholas" userId="1c4fd4ab-1590-4de3-99d6-1ea37c1f55cc" providerId="ADAL" clId="{DBF8DEF9-0697-4EBA-8F0D-00741A6D24B2}" dt="2023-12-19T21:39:36.141" v="1457" actId="47"/>
        <pc:sldMkLst>
          <pc:docMk/>
          <pc:sldMk cId="4153063201" sldId="666"/>
        </pc:sldMkLst>
      </pc:sldChg>
      <pc:sldChg chg="del">
        <pc:chgData name="Lea, Nicholas" userId="1c4fd4ab-1590-4de3-99d6-1ea37c1f55cc" providerId="ADAL" clId="{DBF8DEF9-0697-4EBA-8F0D-00741A6D24B2}" dt="2023-12-19T21:39:36.141" v="1457" actId="47"/>
        <pc:sldMkLst>
          <pc:docMk/>
          <pc:sldMk cId="2065649401" sldId="667"/>
        </pc:sldMkLst>
      </pc:sldChg>
      <pc:sldChg chg="del">
        <pc:chgData name="Lea, Nicholas" userId="1c4fd4ab-1590-4de3-99d6-1ea37c1f55cc" providerId="ADAL" clId="{DBF8DEF9-0697-4EBA-8F0D-00741A6D24B2}" dt="2023-12-19T21:39:36.141" v="1457" actId="47"/>
        <pc:sldMkLst>
          <pc:docMk/>
          <pc:sldMk cId="125174711" sldId="668"/>
        </pc:sldMkLst>
      </pc:sldChg>
      <pc:sldChg chg="del">
        <pc:chgData name="Lea, Nicholas" userId="1c4fd4ab-1590-4de3-99d6-1ea37c1f55cc" providerId="ADAL" clId="{DBF8DEF9-0697-4EBA-8F0D-00741A6D24B2}" dt="2023-12-19T21:39:36.141" v="1457" actId="47"/>
        <pc:sldMkLst>
          <pc:docMk/>
          <pc:sldMk cId="2310367695" sldId="669"/>
        </pc:sldMkLst>
      </pc:sldChg>
      <pc:sldChg chg="addSp delSp modSp mod">
        <pc:chgData name="Lea, Nicholas" userId="1c4fd4ab-1590-4de3-99d6-1ea37c1f55cc" providerId="ADAL" clId="{DBF8DEF9-0697-4EBA-8F0D-00741A6D24B2}" dt="2023-12-19T18:46:49.898" v="251" actId="14100"/>
        <pc:sldMkLst>
          <pc:docMk/>
          <pc:sldMk cId="3156246305" sldId="670"/>
        </pc:sldMkLst>
        <pc:spChg chg="add mod">
          <ac:chgData name="Lea, Nicholas" userId="1c4fd4ab-1590-4de3-99d6-1ea37c1f55cc" providerId="ADAL" clId="{DBF8DEF9-0697-4EBA-8F0D-00741A6D24B2}" dt="2023-12-19T18:46:49.898" v="251" actId="14100"/>
          <ac:spMkLst>
            <pc:docMk/>
            <pc:sldMk cId="3156246305" sldId="670"/>
            <ac:spMk id="2" creationId="{50E209DC-F834-BB81-D78A-1FCB66583B17}"/>
          </ac:spMkLst>
        </pc:spChg>
        <pc:spChg chg="del">
          <ac:chgData name="Lea, Nicholas" userId="1c4fd4ab-1590-4de3-99d6-1ea37c1f55cc" providerId="ADAL" clId="{DBF8DEF9-0697-4EBA-8F0D-00741A6D24B2}" dt="2023-12-19T18:46:34.108" v="245" actId="478"/>
          <ac:spMkLst>
            <pc:docMk/>
            <pc:sldMk cId="3156246305" sldId="670"/>
            <ac:spMk id="3" creationId="{6A60F0D7-2835-2026-CA23-040B9E8B306F}"/>
          </ac:spMkLst>
        </pc:spChg>
        <pc:spChg chg="del">
          <ac:chgData name="Lea, Nicholas" userId="1c4fd4ab-1590-4de3-99d6-1ea37c1f55cc" providerId="ADAL" clId="{DBF8DEF9-0697-4EBA-8F0D-00741A6D24B2}" dt="2023-12-19T18:46:34.108" v="245" actId="478"/>
          <ac:spMkLst>
            <pc:docMk/>
            <pc:sldMk cId="3156246305" sldId="670"/>
            <ac:spMk id="4" creationId="{A4DC9330-A991-2570-C65F-B4B8817EB493}"/>
          </ac:spMkLst>
        </pc:spChg>
        <pc:spChg chg="del">
          <ac:chgData name="Lea, Nicholas" userId="1c4fd4ab-1590-4de3-99d6-1ea37c1f55cc" providerId="ADAL" clId="{DBF8DEF9-0697-4EBA-8F0D-00741A6D24B2}" dt="2023-12-19T18:46:34.108" v="245" actId="478"/>
          <ac:spMkLst>
            <pc:docMk/>
            <pc:sldMk cId="3156246305" sldId="670"/>
            <ac:spMk id="5" creationId="{10A6833C-F93F-AA50-AA15-017EEB1EC2E7}"/>
          </ac:spMkLst>
        </pc:spChg>
        <pc:spChg chg="del">
          <ac:chgData name="Lea, Nicholas" userId="1c4fd4ab-1590-4de3-99d6-1ea37c1f55cc" providerId="ADAL" clId="{DBF8DEF9-0697-4EBA-8F0D-00741A6D24B2}" dt="2023-12-19T18:46:34.108" v="245" actId="478"/>
          <ac:spMkLst>
            <pc:docMk/>
            <pc:sldMk cId="3156246305" sldId="670"/>
            <ac:spMk id="6" creationId="{54695026-7DE3-6BA3-D6B1-E4228D9BF4BA}"/>
          </ac:spMkLst>
        </pc:spChg>
        <pc:spChg chg="del">
          <ac:chgData name="Lea, Nicholas" userId="1c4fd4ab-1590-4de3-99d6-1ea37c1f55cc" providerId="ADAL" clId="{DBF8DEF9-0697-4EBA-8F0D-00741A6D24B2}" dt="2023-12-19T18:46:34.108" v="245" actId="478"/>
          <ac:spMkLst>
            <pc:docMk/>
            <pc:sldMk cId="3156246305" sldId="670"/>
            <ac:spMk id="7" creationId="{C784B499-3110-9A53-5047-70709B1D269A}"/>
          </ac:spMkLst>
        </pc:spChg>
        <pc:spChg chg="del">
          <ac:chgData name="Lea, Nicholas" userId="1c4fd4ab-1590-4de3-99d6-1ea37c1f55cc" providerId="ADAL" clId="{DBF8DEF9-0697-4EBA-8F0D-00741A6D24B2}" dt="2023-12-19T18:46:34.108" v="245" actId="478"/>
          <ac:spMkLst>
            <pc:docMk/>
            <pc:sldMk cId="3156246305" sldId="670"/>
            <ac:spMk id="10" creationId="{F1FC31EF-CCDB-6E0D-2EB7-7559DEB68072}"/>
          </ac:spMkLst>
        </pc:spChg>
        <pc:spChg chg="del">
          <ac:chgData name="Lea, Nicholas" userId="1c4fd4ab-1590-4de3-99d6-1ea37c1f55cc" providerId="ADAL" clId="{DBF8DEF9-0697-4EBA-8F0D-00741A6D24B2}" dt="2023-12-19T18:46:34.108" v="245" actId="478"/>
          <ac:spMkLst>
            <pc:docMk/>
            <pc:sldMk cId="3156246305" sldId="670"/>
            <ac:spMk id="11" creationId="{ADD9438D-F24D-B7C8-973A-407B359EA146}"/>
          </ac:spMkLst>
        </pc:spChg>
        <pc:spChg chg="del">
          <ac:chgData name="Lea, Nicholas" userId="1c4fd4ab-1590-4de3-99d6-1ea37c1f55cc" providerId="ADAL" clId="{DBF8DEF9-0697-4EBA-8F0D-00741A6D24B2}" dt="2023-12-19T18:46:34.108" v="245" actId="478"/>
          <ac:spMkLst>
            <pc:docMk/>
            <pc:sldMk cId="3156246305" sldId="670"/>
            <ac:spMk id="12" creationId="{36214C90-C965-8836-96B9-544D3BB0A9B7}"/>
          </ac:spMkLst>
        </pc:spChg>
        <pc:spChg chg="del">
          <ac:chgData name="Lea, Nicholas" userId="1c4fd4ab-1590-4de3-99d6-1ea37c1f55cc" providerId="ADAL" clId="{DBF8DEF9-0697-4EBA-8F0D-00741A6D24B2}" dt="2023-12-19T18:46:34.108" v="245" actId="478"/>
          <ac:spMkLst>
            <pc:docMk/>
            <pc:sldMk cId="3156246305" sldId="670"/>
            <ac:spMk id="13" creationId="{35D9A565-1243-D3ED-6142-3670BC78DDD8}"/>
          </ac:spMkLst>
        </pc:spChg>
        <pc:spChg chg="del">
          <ac:chgData name="Lea, Nicholas" userId="1c4fd4ab-1590-4de3-99d6-1ea37c1f55cc" providerId="ADAL" clId="{DBF8DEF9-0697-4EBA-8F0D-00741A6D24B2}" dt="2023-12-19T18:46:34.108" v="245" actId="478"/>
          <ac:spMkLst>
            <pc:docMk/>
            <pc:sldMk cId="3156246305" sldId="670"/>
            <ac:spMk id="14" creationId="{F2C1CA43-DC69-0D03-7CD5-60987E231E07}"/>
          </ac:spMkLst>
        </pc:spChg>
        <pc:spChg chg="del">
          <ac:chgData name="Lea, Nicholas" userId="1c4fd4ab-1590-4de3-99d6-1ea37c1f55cc" providerId="ADAL" clId="{DBF8DEF9-0697-4EBA-8F0D-00741A6D24B2}" dt="2023-12-19T18:46:34.108" v="245" actId="478"/>
          <ac:spMkLst>
            <pc:docMk/>
            <pc:sldMk cId="3156246305" sldId="670"/>
            <ac:spMk id="15" creationId="{F98BC671-FF0D-802D-A057-2971DEDBD5B7}"/>
          </ac:spMkLst>
        </pc:spChg>
        <pc:spChg chg="del">
          <ac:chgData name="Lea, Nicholas" userId="1c4fd4ab-1590-4de3-99d6-1ea37c1f55cc" providerId="ADAL" clId="{DBF8DEF9-0697-4EBA-8F0D-00741A6D24B2}" dt="2023-12-19T18:46:39.268" v="248" actId="478"/>
          <ac:spMkLst>
            <pc:docMk/>
            <pc:sldMk cId="3156246305" sldId="670"/>
            <ac:spMk id="16" creationId="{F6830CDD-0626-699F-8B0A-CAAB7E2E9178}"/>
          </ac:spMkLst>
        </pc:spChg>
        <pc:spChg chg="del">
          <ac:chgData name="Lea, Nicholas" userId="1c4fd4ab-1590-4de3-99d6-1ea37c1f55cc" providerId="ADAL" clId="{DBF8DEF9-0697-4EBA-8F0D-00741A6D24B2}" dt="2023-12-19T18:46:34.108" v="245" actId="478"/>
          <ac:spMkLst>
            <pc:docMk/>
            <pc:sldMk cId="3156246305" sldId="670"/>
            <ac:spMk id="17" creationId="{869D7435-AB9B-32A8-EDF3-EBCEA18E6F1C}"/>
          </ac:spMkLst>
        </pc:spChg>
        <pc:spChg chg="del">
          <ac:chgData name="Lea, Nicholas" userId="1c4fd4ab-1590-4de3-99d6-1ea37c1f55cc" providerId="ADAL" clId="{DBF8DEF9-0697-4EBA-8F0D-00741A6D24B2}" dt="2023-12-19T18:46:37.163" v="247" actId="478"/>
          <ac:spMkLst>
            <pc:docMk/>
            <pc:sldMk cId="3156246305" sldId="670"/>
            <ac:spMk id="18" creationId="{3742907B-C8C5-D9DE-54EB-6DD743147CFE}"/>
          </ac:spMkLst>
        </pc:spChg>
        <pc:spChg chg="del">
          <ac:chgData name="Lea, Nicholas" userId="1c4fd4ab-1590-4de3-99d6-1ea37c1f55cc" providerId="ADAL" clId="{DBF8DEF9-0697-4EBA-8F0D-00741A6D24B2}" dt="2023-12-19T18:46:34.108" v="245" actId="478"/>
          <ac:spMkLst>
            <pc:docMk/>
            <pc:sldMk cId="3156246305" sldId="670"/>
            <ac:spMk id="20" creationId="{FCB6AD51-0108-5E6A-D5B4-C358510087D6}"/>
          </ac:spMkLst>
        </pc:spChg>
        <pc:picChg chg="del">
          <ac:chgData name="Lea, Nicholas" userId="1c4fd4ab-1590-4de3-99d6-1ea37c1f55cc" providerId="ADAL" clId="{DBF8DEF9-0697-4EBA-8F0D-00741A6D24B2}" dt="2023-12-19T18:46:34.108" v="245" actId="478"/>
          <ac:picMkLst>
            <pc:docMk/>
            <pc:sldMk cId="3156246305" sldId="670"/>
            <ac:picMk id="19" creationId="{28F76836-0D43-7926-DAAF-4F2062213AEA}"/>
          </ac:picMkLst>
        </pc:picChg>
      </pc:sldChg>
      <pc:sldChg chg="del">
        <pc:chgData name="Lea, Nicholas" userId="1c4fd4ab-1590-4de3-99d6-1ea37c1f55cc" providerId="ADAL" clId="{DBF8DEF9-0697-4EBA-8F0D-00741A6D24B2}" dt="2023-12-19T21:15:07.084" v="1144" actId="47"/>
        <pc:sldMkLst>
          <pc:docMk/>
          <pc:sldMk cId="54522518" sldId="671"/>
        </pc:sldMkLst>
      </pc:sldChg>
      <pc:sldChg chg="del">
        <pc:chgData name="Lea, Nicholas" userId="1c4fd4ab-1590-4de3-99d6-1ea37c1f55cc" providerId="ADAL" clId="{DBF8DEF9-0697-4EBA-8F0D-00741A6D24B2}" dt="2023-12-19T21:15:07.084" v="1144" actId="47"/>
        <pc:sldMkLst>
          <pc:docMk/>
          <pc:sldMk cId="531202251" sldId="672"/>
        </pc:sldMkLst>
      </pc:sldChg>
      <pc:sldChg chg="del">
        <pc:chgData name="Lea, Nicholas" userId="1c4fd4ab-1590-4de3-99d6-1ea37c1f55cc" providerId="ADAL" clId="{DBF8DEF9-0697-4EBA-8F0D-00741A6D24B2}" dt="2023-12-19T21:15:07.084" v="1144" actId="47"/>
        <pc:sldMkLst>
          <pc:docMk/>
          <pc:sldMk cId="159269615" sldId="673"/>
        </pc:sldMkLst>
      </pc:sldChg>
      <pc:sldChg chg="del">
        <pc:chgData name="Lea, Nicholas" userId="1c4fd4ab-1590-4de3-99d6-1ea37c1f55cc" providerId="ADAL" clId="{DBF8DEF9-0697-4EBA-8F0D-00741A6D24B2}" dt="2023-12-19T21:15:07.084" v="1144" actId="47"/>
        <pc:sldMkLst>
          <pc:docMk/>
          <pc:sldMk cId="3566364136" sldId="674"/>
        </pc:sldMkLst>
      </pc:sldChg>
      <pc:sldChg chg="del">
        <pc:chgData name="Lea, Nicholas" userId="1c4fd4ab-1590-4de3-99d6-1ea37c1f55cc" providerId="ADAL" clId="{DBF8DEF9-0697-4EBA-8F0D-00741A6D24B2}" dt="2023-12-19T21:39:36.141" v="1457" actId="47"/>
        <pc:sldMkLst>
          <pc:docMk/>
          <pc:sldMk cId="3056701780" sldId="675"/>
        </pc:sldMkLst>
      </pc:sldChg>
      <pc:sldChg chg="del">
        <pc:chgData name="Lea, Nicholas" userId="1c4fd4ab-1590-4de3-99d6-1ea37c1f55cc" providerId="ADAL" clId="{DBF8DEF9-0697-4EBA-8F0D-00741A6D24B2}" dt="2023-12-19T21:39:36.141" v="1457" actId="47"/>
        <pc:sldMkLst>
          <pc:docMk/>
          <pc:sldMk cId="4085544750" sldId="676"/>
        </pc:sldMkLst>
      </pc:sldChg>
      <pc:sldChg chg="del">
        <pc:chgData name="Lea, Nicholas" userId="1c4fd4ab-1590-4de3-99d6-1ea37c1f55cc" providerId="ADAL" clId="{DBF8DEF9-0697-4EBA-8F0D-00741A6D24B2}" dt="2023-12-19T21:39:36.141" v="1457" actId="47"/>
        <pc:sldMkLst>
          <pc:docMk/>
          <pc:sldMk cId="2744916915" sldId="677"/>
        </pc:sldMkLst>
      </pc:sldChg>
      <pc:sldChg chg="del">
        <pc:chgData name="Lea, Nicholas" userId="1c4fd4ab-1590-4de3-99d6-1ea37c1f55cc" providerId="ADAL" clId="{DBF8DEF9-0697-4EBA-8F0D-00741A6D24B2}" dt="2023-12-19T21:39:36.141" v="1457" actId="47"/>
        <pc:sldMkLst>
          <pc:docMk/>
          <pc:sldMk cId="95470135" sldId="678"/>
        </pc:sldMkLst>
      </pc:sldChg>
      <pc:sldChg chg="del">
        <pc:chgData name="Lea, Nicholas" userId="1c4fd4ab-1590-4de3-99d6-1ea37c1f55cc" providerId="ADAL" clId="{DBF8DEF9-0697-4EBA-8F0D-00741A6D24B2}" dt="2023-12-19T21:14:49.869" v="1142" actId="47"/>
        <pc:sldMkLst>
          <pc:docMk/>
          <pc:sldMk cId="3174906871" sldId="680"/>
        </pc:sldMkLst>
      </pc:sldChg>
      <pc:sldChg chg="del">
        <pc:chgData name="Lea, Nicholas" userId="1c4fd4ab-1590-4de3-99d6-1ea37c1f55cc" providerId="ADAL" clId="{DBF8DEF9-0697-4EBA-8F0D-00741A6D24B2}" dt="2023-12-19T21:39:36.141" v="1457" actId="47"/>
        <pc:sldMkLst>
          <pc:docMk/>
          <pc:sldMk cId="3989526743" sldId="681"/>
        </pc:sldMkLst>
      </pc:sldChg>
      <pc:sldChg chg="del">
        <pc:chgData name="Lea, Nicholas" userId="1c4fd4ab-1590-4de3-99d6-1ea37c1f55cc" providerId="ADAL" clId="{DBF8DEF9-0697-4EBA-8F0D-00741A6D24B2}" dt="2023-12-19T21:39:36.141" v="1457" actId="47"/>
        <pc:sldMkLst>
          <pc:docMk/>
          <pc:sldMk cId="28728663" sldId="682"/>
        </pc:sldMkLst>
      </pc:sldChg>
      <pc:sldChg chg="del">
        <pc:chgData name="Lea, Nicholas" userId="1c4fd4ab-1590-4de3-99d6-1ea37c1f55cc" providerId="ADAL" clId="{DBF8DEF9-0697-4EBA-8F0D-00741A6D24B2}" dt="2023-12-19T21:39:36.141" v="1457" actId="47"/>
        <pc:sldMkLst>
          <pc:docMk/>
          <pc:sldMk cId="292412361" sldId="683"/>
        </pc:sldMkLst>
      </pc:sldChg>
      <pc:sldChg chg="del">
        <pc:chgData name="Lea, Nicholas" userId="1c4fd4ab-1590-4de3-99d6-1ea37c1f55cc" providerId="ADAL" clId="{DBF8DEF9-0697-4EBA-8F0D-00741A6D24B2}" dt="2023-12-19T21:39:36.141" v="1457" actId="47"/>
        <pc:sldMkLst>
          <pc:docMk/>
          <pc:sldMk cId="2484009704" sldId="685"/>
        </pc:sldMkLst>
      </pc:sldChg>
      <pc:sldChg chg="del">
        <pc:chgData name="Lea, Nicholas" userId="1c4fd4ab-1590-4de3-99d6-1ea37c1f55cc" providerId="ADAL" clId="{DBF8DEF9-0697-4EBA-8F0D-00741A6D24B2}" dt="2023-12-19T21:39:36.141" v="1457" actId="47"/>
        <pc:sldMkLst>
          <pc:docMk/>
          <pc:sldMk cId="3548552452" sldId="686"/>
        </pc:sldMkLst>
      </pc:sldChg>
      <pc:sldChg chg="del">
        <pc:chgData name="Lea, Nicholas" userId="1c4fd4ab-1590-4de3-99d6-1ea37c1f55cc" providerId="ADAL" clId="{DBF8DEF9-0697-4EBA-8F0D-00741A6D24B2}" dt="2023-12-19T21:39:36.141" v="1457" actId="47"/>
        <pc:sldMkLst>
          <pc:docMk/>
          <pc:sldMk cId="759317047" sldId="687"/>
        </pc:sldMkLst>
      </pc:sldChg>
      <pc:sldChg chg="del">
        <pc:chgData name="Lea, Nicholas" userId="1c4fd4ab-1590-4de3-99d6-1ea37c1f55cc" providerId="ADAL" clId="{DBF8DEF9-0697-4EBA-8F0D-00741A6D24B2}" dt="2023-12-19T21:39:36.141" v="1457" actId="47"/>
        <pc:sldMkLst>
          <pc:docMk/>
          <pc:sldMk cId="1870846613" sldId="688"/>
        </pc:sldMkLst>
      </pc:sldChg>
      <pc:sldChg chg="del">
        <pc:chgData name="Lea, Nicholas" userId="1c4fd4ab-1590-4de3-99d6-1ea37c1f55cc" providerId="ADAL" clId="{DBF8DEF9-0697-4EBA-8F0D-00741A6D24B2}" dt="2023-12-19T21:39:36.141" v="1457" actId="47"/>
        <pc:sldMkLst>
          <pc:docMk/>
          <pc:sldMk cId="727741642" sldId="689"/>
        </pc:sldMkLst>
      </pc:sldChg>
      <pc:sldChg chg="del">
        <pc:chgData name="Lea, Nicholas" userId="1c4fd4ab-1590-4de3-99d6-1ea37c1f55cc" providerId="ADAL" clId="{DBF8DEF9-0697-4EBA-8F0D-00741A6D24B2}" dt="2023-12-19T21:39:36.141" v="1457" actId="47"/>
        <pc:sldMkLst>
          <pc:docMk/>
          <pc:sldMk cId="448552989" sldId="690"/>
        </pc:sldMkLst>
      </pc:sldChg>
      <pc:sldChg chg="del">
        <pc:chgData name="Lea, Nicholas" userId="1c4fd4ab-1590-4de3-99d6-1ea37c1f55cc" providerId="ADAL" clId="{DBF8DEF9-0697-4EBA-8F0D-00741A6D24B2}" dt="2023-12-19T21:39:36.141" v="1457" actId="47"/>
        <pc:sldMkLst>
          <pc:docMk/>
          <pc:sldMk cId="4041139692" sldId="692"/>
        </pc:sldMkLst>
      </pc:sldChg>
      <pc:sldChg chg="del">
        <pc:chgData name="Lea, Nicholas" userId="1c4fd4ab-1590-4de3-99d6-1ea37c1f55cc" providerId="ADAL" clId="{DBF8DEF9-0697-4EBA-8F0D-00741A6D24B2}" dt="2023-12-19T21:39:36.141" v="1457" actId="47"/>
        <pc:sldMkLst>
          <pc:docMk/>
          <pc:sldMk cId="710333449" sldId="693"/>
        </pc:sldMkLst>
      </pc:sldChg>
      <pc:sldChg chg="del">
        <pc:chgData name="Lea, Nicholas" userId="1c4fd4ab-1590-4de3-99d6-1ea37c1f55cc" providerId="ADAL" clId="{DBF8DEF9-0697-4EBA-8F0D-00741A6D24B2}" dt="2023-12-19T21:39:36.141" v="1457" actId="47"/>
        <pc:sldMkLst>
          <pc:docMk/>
          <pc:sldMk cId="3378104066" sldId="695"/>
        </pc:sldMkLst>
      </pc:sldChg>
      <pc:sldChg chg="del">
        <pc:chgData name="Lea, Nicholas" userId="1c4fd4ab-1590-4de3-99d6-1ea37c1f55cc" providerId="ADAL" clId="{DBF8DEF9-0697-4EBA-8F0D-00741A6D24B2}" dt="2023-12-19T21:39:36.141" v="1457" actId="47"/>
        <pc:sldMkLst>
          <pc:docMk/>
          <pc:sldMk cId="3136278419" sldId="696"/>
        </pc:sldMkLst>
      </pc:sldChg>
      <pc:sldChg chg="del">
        <pc:chgData name="Lea, Nicholas" userId="1c4fd4ab-1590-4de3-99d6-1ea37c1f55cc" providerId="ADAL" clId="{DBF8DEF9-0697-4EBA-8F0D-00741A6D24B2}" dt="2023-12-19T21:39:36.141" v="1457" actId="47"/>
        <pc:sldMkLst>
          <pc:docMk/>
          <pc:sldMk cId="2984237704" sldId="697"/>
        </pc:sldMkLst>
      </pc:sldChg>
      <pc:sldChg chg="del">
        <pc:chgData name="Lea, Nicholas" userId="1c4fd4ab-1590-4de3-99d6-1ea37c1f55cc" providerId="ADAL" clId="{DBF8DEF9-0697-4EBA-8F0D-00741A6D24B2}" dt="2023-12-19T21:39:36.141" v="1457" actId="47"/>
        <pc:sldMkLst>
          <pc:docMk/>
          <pc:sldMk cId="581558756" sldId="698"/>
        </pc:sldMkLst>
      </pc:sldChg>
      <pc:sldChg chg="del">
        <pc:chgData name="Lea, Nicholas" userId="1c4fd4ab-1590-4de3-99d6-1ea37c1f55cc" providerId="ADAL" clId="{DBF8DEF9-0697-4EBA-8F0D-00741A6D24B2}" dt="2023-12-19T21:39:36.141" v="1457" actId="47"/>
        <pc:sldMkLst>
          <pc:docMk/>
          <pc:sldMk cId="312863674" sldId="699"/>
        </pc:sldMkLst>
      </pc:sldChg>
      <pc:sldChg chg="del">
        <pc:chgData name="Lea, Nicholas" userId="1c4fd4ab-1590-4de3-99d6-1ea37c1f55cc" providerId="ADAL" clId="{DBF8DEF9-0697-4EBA-8F0D-00741A6D24B2}" dt="2023-12-19T21:39:36.141" v="1457" actId="47"/>
        <pc:sldMkLst>
          <pc:docMk/>
          <pc:sldMk cId="2684162734" sldId="700"/>
        </pc:sldMkLst>
      </pc:sldChg>
      <pc:sldChg chg="del">
        <pc:chgData name="Lea, Nicholas" userId="1c4fd4ab-1590-4de3-99d6-1ea37c1f55cc" providerId="ADAL" clId="{DBF8DEF9-0697-4EBA-8F0D-00741A6D24B2}" dt="2023-12-19T21:13:39.846" v="1139" actId="47"/>
        <pc:sldMkLst>
          <pc:docMk/>
          <pc:sldMk cId="1233551575" sldId="702"/>
        </pc:sldMkLst>
      </pc:sldChg>
      <pc:sldChg chg="del">
        <pc:chgData name="Lea, Nicholas" userId="1c4fd4ab-1590-4de3-99d6-1ea37c1f55cc" providerId="ADAL" clId="{DBF8DEF9-0697-4EBA-8F0D-00741A6D24B2}" dt="2023-12-19T21:13:39.846" v="1139" actId="47"/>
        <pc:sldMkLst>
          <pc:docMk/>
          <pc:sldMk cId="587565791" sldId="703"/>
        </pc:sldMkLst>
      </pc:sldChg>
      <pc:sldChg chg="del">
        <pc:chgData name="Lea, Nicholas" userId="1c4fd4ab-1590-4de3-99d6-1ea37c1f55cc" providerId="ADAL" clId="{DBF8DEF9-0697-4EBA-8F0D-00741A6D24B2}" dt="2023-12-19T21:39:36.141" v="1457" actId="47"/>
        <pc:sldMkLst>
          <pc:docMk/>
          <pc:sldMk cId="846213486" sldId="704"/>
        </pc:sldMkLst>
      </pc:sldChg>
      <pc:sldChg chg="del">
        <pc:chgData name="Lea, Nicholas" userId="1c4fd4ab-1590-4de3-99d6-1ea37c1f55cc" providerId="ADAL" clId="{DBF8DEF9-0697-4EBA-8F0D-00741A6D24B2}" dt="2023-12-19T21:39:36.141" v="1457" actId="47"/>
        <pc:sldMkLst>
          <pc:docMk/>
          <pc:sldMk cId="1425727285" sldId="705"/>
        </pc:sldMkLst>
      </pc:sldChg>
      <pc:sldChg chg="del">
        <pc:chgData name="Lea, Nicholas" userId="1c4fd4ab-1590-4de3-99d6-1ea37c1f55cc" providerId="ADAL" clId="{DBF8DEF9-0697-4EBA-8F0D-00741A6D24B2}" dt="2023-12-19T21:39:36.141" v="1457" actId="47"/>
        <pc:sldMkLst>
          <pc:docMk/>
          <pc:sldMk cId="516023254" sldId="706"/>
        </pc:sldMkLst>
      </pc:sldChg>
      <pc:sldChg chg="del">
        <pc:chgData name="Lea, Nicholas" userId="1c4fd4ab-1590-4de3-99d6-1ea37c1f55cc" providerId="ADAL" clId="{DBF8DEF9-0697-4EBA-8F0D-00741A6D24B2}" dt="2023-12-19T21:39:36.141" v="1457" actId="47"/>
        <pc:sldMkLst>
          <pc:docMk/>
          <pc:sldMk cId="2024504098" sldId="707"/>
        </pc:sldMkLst>
      </pc:sldChg>
      <pc:sldChg chg="del">
        <pc:chgData name="Lea, Nicholas" userId="1c4fd4ab-1590-4de3-99d6-1ea37c1f55cc" providerId="ADAL" clId="{DBF8DEF9-0697-4EBA-8F0D-00741A6D24B2}" dt="2023-12-19T21:39:36.141" v="1457" actId="47"/>
        <pc:sldMkLst>
          <pc:docMk/>
          <pc:sldMk cId="3204200809" sldId="708"/>
        </pc:sldMkLst>
      </pc:sldChg>
      <pc:sldChg chg="del">
        <pc:chgData name="Lea, Nicholas" userId="1c4fd4ab-1590-4de3-99d6-1ea37c1f55cc" providerId="ADAL" clId="{DBF8DEF9-0697-4EBA-8F0D-00741A6D24B2}" dt="2023-12-19T21:39:36.141" v="1457" actId="47"/>
        <pc:sldMkLst>
          <pc:docMk/>
          <pc:sldMk cId="3707366115" sldId="709"/>
        </pc:sldMkLst>
      </pc:sldChg>
      <pc:sldChg chg="del">
        <pc:chgData name="Lea, Nicholas" userId="1c4fd4ab-1590-4de3-99d6-1ea37c1f55cc" providerId="ADAL" clId="{DBF8DEF9-0697-4EBA-8F0D-00741A6D24B2}" dt="2023-12-19T21:39:36.141" v="1457" actId="47"/>
        <pc:sldMkLst>
          <pc:docMk/>
          <pc:sldMk cId="1091125763" sldId="710"/>
        </pc:sldMkLst>
      </pc:sldChg>
      <pc:sldChg chg="del">
        <pc:chgData name="Lea, Nicholas" userId="1c4fd4ab-1590-4de3-99d6-1ea37c1f55cc" providerId="ADAL" clId="{DBF8DEF9-0697-4EBA-8F0D-00741A6D24B2}" dt="2023-12-19T21:39:36.141" v="1457" actId="47"/>
        <pc:sldMkLst>
          <pc:docMk/>
          <pc:sldMk cId="3154167662" sldId="711"/>
        </pc:sldMkLst>
      </pc:sldChg>
      <pc:sldChg chg="del">
        <pc:chgData name="Lea, Nicholas" userId="1c4fd4ab-1590-4de3-99d6-1ea37c1f55cc" providerId="ADAL" clId="{DBF8DEF9-0697-4EBA-8F0D-00741A6D24B2}" dt="2023-12-19T21:39:36.141" v="1457" actId="47"/>
        <pc:sldMkLst>
          <pc:docMk/>
          <pc:sldMk cId="3013774201" sldId="712"/>
        </pc:sldMkLst>
      </pc:sldChg>
      <pc:sldChg chg="addSp delSp modSp new mod">
        <pc:chgData name="Lea, Nicholas" userId="1c4fd4ab-1590-4de3-99d6-1ea37c1f55cc" providerId="ADAL" clId="{DBF8DEF9-0697-4EBA-8F0D-00741A6D24B2}" dt="2023-12-19T18:52:24.651" v="328"/>
        <pc:sldMkLst>
          <pc:docMk/>
          <pc:sldMk cId="3084534998" sldId="713"/>
        </pc:sldMkLst>
        <pc:spChg chg="mod">
          <ac:chgData name="Lea, Nicholas" userId="1c4fd4ab-1590-4de3-99d6-1ea37c1f55cc" providerId="ADAL" clId="{DBF8DEF9-0697-4EBA-8F0D-00741A6D24B2}" dt="2023-12-19T18:52:19.727" v="327" actId="20577"/>
          <ac:spMkLst>
            <pc:docMk/>
            <pc:sldMk cId="3084534998" sldId="713"/>
            <ac:spMk id="2" creationId="{772B004C-55FE-5F13-1111-3BB5E52DABD7}"/>
          </ac:spMkLst>
        </pc:spChg>
        <pc:spChg chg="del">
          <ac:chgData name="Lea, Nicholas" userId="1c4fd4ab-1590-4de3-99d6-1ea37c1f55cc" providerId="ADAL" clId="{DBF8DEF9-0697-4EBA-8F0D-00741A6D24B2}" dt="2023-12-19T18:52:16.224" v="305" actId="478"/>
          <ac:spMkLst>
            <pc:docMk/>
            <pc:sldMk cId="3084534998" sldId="713"/>
            <ac:spMk id="3" creationId="{7C615560-8650-A19A-53CB-62B71F27ADF9}"/>
          </ac:spMkLst>
        </pc:spChg>
        <pc:spChg chg="add mod">
          <ac:chgData name="Lea, Nicholas" userId="1c4fd4ab-1590-4de3-99d6-1ea37c1f55cc" providerId="ADAL" clId="{DBF8DEF9-0697-4EBA-8F0D-00741A6D24B2}" dt="2023-12-19T18:52:24.651" v="328"/>
          <ac:spMkLst>
            <pc:docMk/>
            <pc:sldMk cId="3084534998" sldId="713"/>
            <ac:spMk id="6" creationId="{546036C0-5489-EAEA-FDEC-4E2676651589}"/>
          </ac:spMkLst>
        </pc:spChg>
        <pc:picChg chg="add mod">
          <ac:chgData name="Lea, Nicholas" userId="1c4fd4ab-1590-4de3-99d6-1ea37c1f55cc" providerId="ADAL" clId="{DBF8DEF9-0697-4EBA-8F0D-00741A6D24B2}" dt="2023-12-19T18:52:24.651" v="328"/>
          <ac:picMkLst>
            <pc:docMk/>
            <pc:sldMk cId="3084534998" sldId="713"/>
            <ac:picMk id="4" creationId="{B923B463-70F7-3D75-3604-D0A31FF3712D}"/>
          </ac:picMkLst>
        </pc:picChg>
        <pc:picChg chg="add mod">
          <ac:chgData name="Lea, Nicholas" userId="1c4fd4ab-1590-4de3-99d6-1ea37c1f55cc" providerId="ADAL" clId="{DBF8DEF9-0697-4EBA-8F0D-00741A6D24B2}" dt="2023-12-19T18:52:24.651" v="328"/>
          <ac:picMkLst>
            <pc:docMk/>
            <pc:sldMk cId="3084534998" sldId="713"/>
            <ac:picMk id="5" creationId="{CEEDF0B3-D260-2A1F-61CC-ADD64B1A24B1}"/>
          </ac:picMkLst>
        </pc:picChg>
      </pc:sldChg>
      <pc:sldChg chg="addSp delSp modSp new mod">
        <pc:chgData name="Lea, Nicholas" userId="1c4fd4ab-1590-4de3-99d6-1ea37c1f55cc" providerId="ADAL" clId="{DBF8DEF9-0697-4EBA-8F0D-00741A6D24B2}" dt="2023-12-19T20:12:10.065" v="368" actId="1036"/>
        <pc:sldMkLst>
          <pc:docMk/>
          <pc:sldMk cId="4095989100" sldId="714"/>
        </pc:sldMkLst>
        <pc:spChg chg="mod">
          <ac:chgData name="Lea, Nicholas" userId="1c4fd4ab-1590-4de3-99d6-1ea37c1f55cc" providerId="ADAL" clId="{DBF8DEF9-0697-4EBA-8F0D-00741A6D24B2}" dt="2023-12-19T20:11:21.512" v="355" actId="20577"/>
          <ac:spMkLst>
            <pc:docMk/>
            <pc:sldMk cId="4095989100" sldId="714"/>
            <ac:spMk id="2" creationId="{8F616AFA-737C-4A53-3F34-A5446AC05A7C}"/>
          </ac:spMkLst>
        </pc:spChg>
        <pc:spChg chg="del">
          <ac:chgData name="Lea, Nicholas" userId="1c4fd4ab-1590-4de3-99d6-1ea37c1f55cc" providerId="ADAL" clId="{DBF8DEF9-0697-4EBA-8F0D-00741A6D24B2}" dt="2023-12-19T20:11:23.738" v="356" actId="478"/>
          <ac:spMkLst>
            <pc:docMk/>
            <pc:sldMk cId="4095989100" sldId="714"/>
            <ac:spMk id="3" creationId="{3C623B5E-2944-D6D9-CA5F-6CC447F1731B}"/>
          </ac:spMkLst>
        </pc:spChg>
        <pc:spChg chg="add mod">
          <ac:chgData name="Lea, Nicholas" userId="1c4fd4ab-1590-4de3-99d6-1ea37c1f55cc" providerId="ADAL" clId="{DBF8DEF9-0697-4EBA-8F0D-00741A6D24B2}" dt="2023-12-19T20:12:05.678" v="362" actId="1076"/>
          <ac:spMkLst>
            <pc:docMk/>
            <pc:sldMk cId="4095989100" sldId="714"/>
            <ac:spMk id="6" creationId="{93DDC785-8DE7-9CD5-805E-AEE52D742593}"/>
          </ac:spMkLst>
        </pc:spChg>
        <pc:spChg chg="add mod">
          <ac:chgData name="Lea, Nicholas" userId="1c4fd4ab-1590-4de3-99d6-1ea37c1f55cc" providerId="ADAL" clId="{DBF8DEF9-0697-4EBA-8F0D-00741A6D24B2}" dt="2023-12-19T20:12:05.678" v="362" actId="1076"/>
          <ac:spMkLst>
            <pc:docMk/>
            <pc:sldMk cId="4095989100" sldId="714"/>
            <ac:spMk id="10" creationId="{5E2FF88F-BE92-530E-9BD4-193B3C34F310}"/>
          </ac:spMkLst>
        </pc:spChg>
        <pc:spChg chg="add mod">
          <ac:chgData name="Lea, Nicholas" userId="1c4fd4ab-1590-4de3-99d6-1ea37c1f55cc" providerId="ADAL" clId="{DBF8DEF9-0697-4EBA-8F0D-00741A6D24B2}" dt="2023-12-19T20:12:05.678" v="362" actId="1076"/>
          <ac:spMkLst>
            <pc:docMk/>
            <pc:sldMk cId="4095989100" sldId="714"/>
            <ac:spMk id="11" creationId="{D1B188D1-320F-7CA0-0B7C-4577E850D2B1}"/>
          </ac:spMkLst>
        </pc:spChg>
        <pc:spChg chg="add mod">
          <ac:chgData name="Lea, Nicholas" userId="1c4fd4ab-1590-4de3-99d6-1ea37c1f55cc" providerId="ADAL" clId="{DBF8DEF9-0697-4EBA-8F0D-00741A6D24B2}" dt="2023-12-19T20:12:05.678" v="362" actId="1076"/>
          <ac:spMkLst>
            <pc:docMk/>
            <pc:sldMk cId="4095989100" sldId="714"/>
            <ac:spMk id="12" creationId="{8EDA155C-E192-4453-81ED-906570291BF1}"/>
          </ac:spMkLst>
        </pc:spChg>
        <pc:spChg chg="add mod">
          <ac:chgData name="Lea, Nicholas" userId="1c4fd4ab-1590-4de3-99d6-1ea37c1f55cc" providerId="ADAL" clId="{DBF8DEF9-0697-4EBA-8F0D-00741A6D24B2}" dt="2023-12-19T20:12:05.678" v="362" actId="1076"/>
          <ac:spMkLst>
            <pc:docMk/>
            <pc:sldMk cId="4095989100" sldId="714"/>
            <ac:spMk id="13" creationId="{5158994B-F92A-45ED-10CB-6069BDD45B1C}"/>
          </ac:spMkLst>
        </pc:spChg>
        <pc:spChg chg="add mod">
          <ac:chgData name="Lea, Nicholas" userId="1c4fd4ab-1590-4de3-99d6-1ea37c1f55cc" providerId="ADAL" clId="{DBF8DEF9-0697-4EBA-8F0D-00741A6D24B2}" dt="2023-12-19T20:12:05.678" v="362" actId="1076"/>
          <ac:spMkLst>
            <pc:docMk/>
            <pc:sldMk cId="4095989100" sldId="714"/>
            <ac:spMk id="14" creationId="{01D60797-67CC-6E85-4D82-B17190DD1B71}"/>
          </ac:spMkLst>
        </pc:spChg>
        <pc:spChg chg="add mod">
          <ac:chgData name="Lea, Nicholas" userId="1c4fd4ab-1590-4de3-99d6-1ea37c1f55cc" providerId="ADAL" clId="{DBF8DEF9-0697-4EBA-8F0D-00741A6D24B2}" dt="2023-12-19T20:12:10.065" v="368" actId="1036"/>
          <ac:spMkLst>
            <pc:docMk/>
            <pc:sldMk cId="4095989100" sldId="714"/>
            <ac:spMk id="17" creationId="{B6067B9E-0BA9-6967-01EB-D062CD0698D9}"/>
          </ac:spMkLst>
        </pc:spChg>
        <pc:spChg chg="add mod">
          <ac:chgData name="Lea, Nicholas" userId="1c4fd4ab-1590-4de3-99d6-1ea37c1f55cc" providerId="ADAL" clId="{DBF8DEF9-0697-4EBA-8F0D-00741A6D24B2}" dt="2023-12-19T20:12:05.678" v="362" actId="1076"/>
          <ac:spMkLst>
            <pc:docMk/>
            <pc:sldMk cId="4095989100" sldId="714"/>
            <ac:spMk id="19" creationId="{71BFAE13-8C79-E540-4050-F6314050D94B}"/>
          </ac:spMkLst>
        </pc:spChg>
        <pc:picChg chg="add mod">
          <ac:chgData name="Lea, Nicholas" userId="1c4fd4ab-1590-4de3-99d6-1ea37c1f55cc" providerId="ADAL" clId="{DBF8DEF9-0697-4EBA-8F0D-00741A6D24B2}" dt="2023-12-19T20:12:05.678" v="362" actId="1076"/>
          <ac:picMkLst>
            <pc:docMk/>
            <pc:sldMk cId="4095989100" sldId="714"/>
            <ac:picMk id="7" creationId="{20183B00-727E-C0D0-0BAE-DDB2FB40362E}"/>
          </ac:picMkLst>
        </pc:picChg>
        <pc:picChg chg="add mod">
          <ac:chgData name="Lea, Nicholas" userId="1c4fd4ab-1590-4de3-99d6-1ea37c1f55cc" providerId="ADAL" clId="{DBF8DEF9-0697-4EBA-8F0D-00741A6D24B2}" dt="2023-12-19T20:12:05.678" v="362" actId="1076"/>
          <ac:picMkLst>
            <pc:docMk/>
            <pc:sldMk cId="4095989100" sldId="714"/>
            <ac:picMk id="8" creationId="{86AB06B8-B62C-6FB3-26D1-EEEEC32505DD}"/>
          </ac:picMkLst>
        </pc:picChg>
        <pc:picChg chg="add mod">
          <ac:chgData name="Lea, Nicholas" userId="1c4fd4ab-1590-4de3-99d6-1ea37c1f55cc" providerId="ADAL" clId="{DBF8DEF9-0697-4EBA-8F0D-00741A6D24B2}" dt="2023-12-19T20:12:05.678" v="362" actId="1076"/>
          <ac:picMkLst>
            <pc:docMk/>
            <pc:sldMk cId="4095989100" sldId="714"/>
            <ac:picMk id="9" creationId="{C75C5CFD-E091-3688-75C2-688ADE1E75E5}"/>
          </ac:picMkLst>
        </pc:picChg>
        <pc:picChg chg="add mod">
          <ac:chgData name="Lea, Nicholas" userId="1c4fd4ab-1590-4de3-99d6-1ea37c1f55cc" providerId="ADAL" clId="{DBF8DEF9-0697-4EBA-8F0D-00741A6D24B2}" dt="2023-12-19T20:12:05.678" v="362" actId="1076"/>
          <ac:picMkLst>
            <pc:docMk/>
            <pc:sldMk cId="4095989100" sldId="714"/>
            <ac:picMk id="15" creationId="{1BAAA833-C207-DC82-969A-100AAFD3E369}"/>
          </ac:picMkLst>
        </pc:picChg>
        <pc:picChg chg="add mod">
          <ac:chgData name="Lea, Nicholas" userId="1c4fd4ab-1590-4de3-99d6-1ea37c1f55cc" providerId="ADAL" clId="{DBF8DEF9-0697-4EBA-8F0D-00741A6D24B2}" dt="2023-12-19T20:12:05.678" v="362" actId="1076"/>
          <ac:picMkLst>
            <pc:docMk/>
            <pc:sldMk cId="4095989100" sldId="714"/>
            <ac:picMk id="16" creationId="{FDDB9580-B607-1C19-CD6A-C8D490AEFC09}"/>
          </ac:picMkLst>
        </pc:picChg>
        <pc:picChg chg="add mod">
          <ac:chgData name="Lea, Nicholas" userId="1c4fd4ab-1590-4de3-99d6-1ea37c1f55cc" providerId="ADAL" clId="{DBF8DEF9-0697-4EBA-8F0D-00741A6D24B2}" dt="2023-12-19T20:12:05.678" v="362" actId="1076"/>
          <ac:picMkLst>
            <pc:docMk/>
            <pc:sldMk cId="4095989100" sldId="714"/>
            <ac:picMk id="18" creationId="{5A93A5EC-B0FC-DFE7-88EF-FA8F6F8BEDA7}"/>
          </ac:picMkLst>
        </pc:picChg>
        <pc:cxnChg chg="add mod">
          <ac:chgData name="Lea, Nicholas" userId="1c4fd4ab-1590-4de3-99d6-1ea37c1f55cc" providerId="ADAL" clId="{DBF8DEF9-0697-4EBA-8F0D-00741A6D24B2}" dt="2023-12-19T20:12:05.678" v="362" actId="1076"/>
          <ac:cxnSpMkLst>
            <pc:docMk/>
            <pc:sldMk cId="4095989100" sldId="714"/>
            <ac:cxnSpMk id="4" creationId="{96F5A7C8-11A6-205D-A42A-357E35D4BBB8}"/>
          </ac:cxnSpMkLst>
        </pc:cxnChg>
        <pc:cxnChg chg="add mod">
          <ac:chgData name="Lea, Nicholas" userId="1c4fd4ab-1590-4de3-99d6-1ea37c1f55cc" providerId="ADAL" clId="{DBF8DEF9-0697-4EBA-8F0D-00741A6D24B2}" dt="2023-12-19T20:12:05.678" v="362" actId="1076"/>
          <ac:cxnSpMkLst>
            <pc:docMk/>
            <pc:sldMk cId="4095989100" sldId="714"/>
            <ac:cxnSpMk id="5" creationId="{77F5DDE6-D14F-C734-0E3B-0FEC7C5ADF1F}"/>
          </ac:cxnSpMkLst>
        </pc:cxnChg>
      </pc:sldChg>
      <pc:sldChg chg="addSp delSp modSp new mod ord">
        <pc:chgData name="Lea, Nicholas" userId="1c4fd4ab-1590-4de3-99d6-1ea37c1f55cc" providerId="ADAL" clId="{DBF8DEF9-0697-4EBA-8F0D-00741A6D24B2}" dt="2023-12-19T20:13:06.430" v="375"/>
        <pc:sldMkLst>
          <pc:docMk/>
          <pc:sldMk cId="3472028307" sldId="715"/>
        </pc:sldMkLst>
        <pc:spChg chg="del">
          <ac:chgData name="Lea, Nicholas" userId="1c4fd4ab-1590-4de3-99d6-1ea37c1f55cc" providerId="ADAL" clId="{DBF8DEF9-0697-4EBA-8F0D-00741A6D24B2}" dt="2023-12-19T20:12:56.878" v="373" actId="478"/>
          <ac:spMkLst>
            <pc:docMk/>
            <pc:sldMk cId="3472028307" sldId="715"/>
            <ac:spMk id="2" creationId="{93F2708E-EBCD-93A6-2BC0-F4F21E9B1009}"/>
          </ac:spMkLst>
        </pc:spChg>
        <pc:spChg chg="del">
          <ac:chgData name="Lea, Nicholas" userId="1c4fd4ab-1590-4de3-99d6-1ea37c1f55cc" providerId="ADAL" clId="{DBF8DEF9-0697-4EBA-8F0D-00741A6D24B2}" dt="2023-12-19T20:12:51.913" v="372" actId="478"/>
          <ac:spMkLst>
            <pc:docMk/>
            <pc:sldMk cId="3472028307" sldId="715"/>
            <ac:spMk id="3" creationId="{902FF675-4FCC-C849-8C54-54B81174C7E2}"/>
          </ac:spMkLst>
        </pc:spChg>
        <pc:spChg chg="add mod">
          <ac:chgData name="Lea, Nicholas" userId="1c4fd4ab-1590-4de3-99d6-1ea37c1f55cc" providerId="ADAL" clId="{DBF8DEF9-0697-4EBA-8F0D-00741A6D24B2}" dt="2023-12-19T20:12:32.808" v="370"/>
          <ac:spMkLst>
            <pc:docMk/>
            <pc:sldMk cId="3472028307" sldId="715"/>
            <ac:spMk id="4" creationId="{3A6760E4-C604-7225-DE4D-68E5491C5927}"/>
          </ac:spMkLst>
        </pc:spChg>
        <pc:spChg chg="add mod">
          <ac:chgData name="Lea, Nicholas" userId="1c4fd4ab-1590-4de3-99d6-1ea37c1f55cc" providerId="ADAL" clId="{DBF8DEF9-0697-4EBA-8F0D-00741A6D24B2}" dt="2023-12-19T20:12:49.429" v="371" actId="207"/>
          <ac:spMkLst>
            <pc:docMk/>
            <pc:sldMk cId="3472028307" sldId="715"/>
            <ac:spMk id="8" creationId="{3FFFE75D-E0C4-2946-5A5A-04F78E01CC56}"/>
          </ac:spMkLst>
        </pc:spChg>
        <pc:spChg chg="add mod">
          <ac:chgData name="Lea, Nicholas" userId="1c4fd4ab-1590-4de3-99d6-1ea37c1f55cc" providerId="ADAL" clId="{DBF8DEF9-0697-4EBA-8F0D-00741A6D24B2}" dt="2023-12-19T20:12:32.808" v="370"/>
          <ac:spMkLst>
            <pc:docMk/>
            <pc:sldMk cId="3472028307" sldId="715"/>
            <ac:spMk id="9" creationId="{76F3767F-172D-1E5C-BE08-FBC3A4248805}"/>
          </ac:spMkLst>
        </pc:spChg>
        <pc:picChg chg="add mod">
          <ac:chgData name="Lea, Nicholas" userId="1c4fd4ab-1590-4de3-99d6-1ea37c1f55cc" providerId="ADAL" clId="{DBF8DEF9-0697-4EBA-8F0D-00741A6D24B2}" dt="2023-12-19T20:12:32.808" v="370"/>
          <ac:picMkLst>
            <pc:docMk/>
            <pc:sldMk cId="3472028307" sldId="715"/>
            <ac:picMk id="5" creationId="{576322F3-5D11-DE2C-116A-089D816CF87C}"/>
          </ac:picMkLst>
        </pc:picChg>
        <pc:picChg chg="add mod">
          <ac:chgData name="Lea, Nicholas" userId="1c4fd4ab-1590-4de3-99d6-1ea37c1f55cc" providerId="ADAL" clId="{DBF8DEF9-0697-4EBA-8F0D-00741A6D24B2}" dt="2023-12-19T20:12:32.808" v="370"/>
          <ac:picMkLst>
            <pc:docMk/>
            <pc:sldMk cId="3472028307" sldId="715"/>
            <ac:picMk id="6" creationId="{F48D458A-8FAF-743E-1C71-8520825D5D16}"/>
          </ac:picMkLst>
        </pc:picChg>
        <pc:picChg chg="add mod">
          <ac:chgData name="Lea, Nicholas" userId="1c4fd4ab-1590-4de3-99d6-1ea37c1f55cc" providerId="ADAL" clId="{DBF8DEF9-0697-4EBA-8F0D-00741A6D24B2}" dt="2023-12-19T20:12:32.808" v="370"/>
          <ac:picMkLst>
            <pc:docMk/>
            <pc:sldMk cId="3472028307" sldId="715"/>
            <ac:picMk id="7" creationId="{144931EA-D274-509A-2149-EBECC58185A7}"/>
          </ac:picMkLst>
        </pc:picChg>
        <pc:picChg chg="add mod">
          <ac:chgData name="Lea, Nicholas" userId="1c4fd4ab-1590-4de3-99d6-1ea37c1f55cc" providerId="ADAL" clId="{DBF8DEF9-0697-4EBA-8F0D-00741A6D24B2}" dt="2023-12-19T20:12:32.808" v="370"/>
          <ac:picMkLst>
            <pc:docMk/>
            <pc:sldMk cId="3472028307" sldId="715"/>
            <ac:picMk id="10" creationId="{0AB0760B-A269-03E4-A8C9-95D2C515AF5A}"/>
          </ac:picMkLst>
        </pc:picChg>
      </pc:sldChg>
      <pc:sldChg chg="addSp delSp modSp new mod">
        <pc:chgData name="Lea, Nicholas" userId="1c4fd4ab-1590-4de3-99d6-1ea37c1f55cc" providerId="ADAL" clId="{DBF8DEF9-0697-4EBA-8F0D-00741A6D24B2}" dt="2023-12-19T20:13:31.045" v="379" actId="207"/>
        <pc:sldMkLst>
          <pc:docMk/>
          <pc:sldMk cId="4177865004" sldId="716"/>
        </pc:sldMkLst>
        <pc:spChg chg="del">
          <ac:chgData name="Lea, Nicholas" userId="1c4fd4ab-1590-4de3-99d6-1ea37c1f55cc" providerId="ADAL" clId="{DBF8DEF9-0697-4EBA-8F0D-00741A6D24B2}" dt="2023-12-19T20:13:21.167" v="377" actId="478"/>
          <ac:spMkLst>
            <pc:docMk/>
            <pc:sldMk cId="4177865004" sldId="716"/>
            <ac:spMk id="2" creationId="{114603A5-B1AF-3B41-FC33-33E1FAD0617A}"/>
          </ac:spMkLst>
        </pc:spChg>
        <pc:spChg chg="del">
          <ac:chgData name="Lea, Nicholas" userId="1c4fd4ab-1590-4de3-99d6-1ea37c1f55cc" providerId="ADAL" clId="{DBF8DEF9-0697-4EBA-8F0D-00741A6D24B2}" dt="2023-12-19T20:13:21.167" v="377" actId="478"/>
          <ac:spMkLst>
            <pc:docMk/>
            <pc:sldMk cId="4177865004" sldId="716"/>
            <ac:spMk id="3" creationId="{2E439ED6-7126-2DD9-2B4A-CA462FD5FEE1}"/>
          </ac:spMkLst>
        </pc:spChg>
        <pc:spChg chg="add mod">
          <ac:chgData name="Lea, Nicholas" userId="1c4fd4ab-1590-4de3-99d6-1ea37c1f55cc" providerId="ADAL" clId="{DBF8DEF9-0697-4EBA-8F0D-00741A6D24B2}" dt="2023-12-19T20:13:27.085" v="378"/>
          <ac:spMkLst>
            <pc:docMk/>
            <pc:sldMk cId="4177865004" sldId="716"/>
            <ac:spMk id="4" creationId="{35A6D3DD-C7B3-C8B8-A723-7465734535B4}"/>
          </ac:spMkLst>
        </pc:spChg>
        <pc:spChg chg="add mod">
          <ac:chgData name="Lea, Nicholas" userId="1c4fd4ab-1590-4de3-99d6-1ea37c1f55cc" providerId="ADAL" clId="{DBF8DEF9-0697-4EBA-8F0D-00741A6D24B2}" dt="2023-12-19T20:13:31.045" v="379" actId="207"/>
          <ac:spMkLst>
            <pc:docMk/>
            <pc:sldMk cId="4177865004" sldId="716"/>
            <ac:spMk id="8" creationId="{E53EE979-A9BB-3426-7E8E-40DF18166C78}"/>
          </ac:spMkLst>
        </pc:spChg>
        <pc:spChg chg="add mod">
          <ac:chgData name="Lea, Nicholas" userId="1c4fd4ab-1590-4de3-99d6-1ea37c1f55cc" providerId="ADAL" clId="{DBF8DEF9-0697-4EBA-8F0D-00741A6D24B2}" dt="2023-12-19T20:13:27.085" v="378"/>
          <ac:spMkLst>
            <pc:docMk/>
            <pc:sldMk cId="4177865004" sldId="716"/>
            <ac:spMk id="9" creationId="{5B8B753F-A990-BDC9-2045-35DD46636DED}"/>
          </ac:spMkLst>
        </pc:spChg>
        <pc:picChg chg="add mod">
          <ac:chgData name="Lea, Nicholas" userId="1c4fd4ab-1590-4de3-99d6-1ea37c1f55cc" providerId="ADAL" clId="{DBF8DEF9-0697-4EBA-8F0D-00741A6D24B2}" dt="2023-12-19T20:13:27.085" v="378"/>
          <ac:picMkLst>
            <pc:docMk/>
            <pc:sldMk cId="4177865004" sldId="716"/>
            <ac:picMk id="5" creationId="{36DA44D1-6704-E1F9-4932-204C902A1792}"/>
          </ac:picMkLst>
        </pc:picChg>
        <pc:picChg chg="add mod">
          <ac:chgData name="Lea, Nicholas" userId="1c4fd4ab-1590-4de3-99d6-1ea37c1f55cc" providerId="ADAL" clId="{DBF8DEF9-0697-4EBA-8F0D-00741A6D24B2}" dt="2023-12-19T20:13:27.085" v="378"/>
          <ac:picMkLst>
            <pc:docMk/>
            <pc:sldMk cId="4177865004" sldId="716"/>
            <ac:picMk id="6" creationId="{BF222BD7-E79E-CA02-82A7-BC4A539EB263}"/>
          </ac:picMkLst>
        </pc:picChg>
        <pc:picChg chg="add mod">
          <ac:chgData name="Lea, Nicholas" userId="1c4fd4ab-1590-4de3-99d6-1ea37c1f55cc" providerId="ADAL" clId="{DBF8DEF9-0697-4EBA-8F0D-00741A6D24B2}" dt="2023-12-19T20:13:27.085" v="378"/>
          <ac:picMkLst>
            <pc:docMk/>
            <pc:sldMk cId="4177865004" sldId="716"/>
            <ac:picMk id="7" creationId="{C721E842-8F89-7110-759A-C083891ACB9E}"/>
          </ac:picMkLst>
        </pc:picChg>
        <pc:picChg chg="add mod">
          <ac:chgData name="Lea, Nicholas" userId="1c4fd4ab-1590-4de3-99d6-1ea37c1f55cc" providerId="ADAL" clId="{DBF8DEF9-0697-4EBA-8F0D-00741A6D24B2}" dt="2023-12-19T20:13:27.085" v="378"/>
          <ac:picMkLst>
            <pc:docMk/>
            <pc:sldMk cId="4177865004" sldId="716"/>
            <ac:picMk id="10" creationId="{6489FD2A-B7E7-5C86-1E0C-DA42AAE28CEB}"/>
          </ac:picMkLst>
        </pc:picChg>
      </pc:sldChg>
      <pc:sldChg chg="new del">
        <pc:chgData name="Lea, Nicholas" userId="1c4fd4ab-1590-4de3-99d6-1ea37c1f55cc" providerId="ADAL" clId="{DBF8DEF9-0697-4EBA-8F0D-00741A6D24B2}" dt="2023-12-19T21:14:49.869" v="1142" actId="47"/>
        <pc:sldMkLst>
          <pc:docMk/>
          <pc:sldMk cId="3041107216" sldId="717"/>
        </pc:sldMkLst>
      </pc:sldChg>
      <pc:sldChg chg="addSp delSp modSp new mod">
        <pc:chgData name="Lea, Nicholas" userId="1c4fd4ab-1590-4de3-99d6-1ea37c1f55cc" providerId="ADAL" clId="{DBF8DEF9-0697-4EBA-8F0D-00741A6D24B2}" dt="2023-12-19T20:16:13.004" v="433"/>
        <pc:sldMkLst>
          <pc:docMk/>
          <pc:sldMk cId="3536783854" sldId="718"/>
        </pc:sldMkLst>
        <pc:spChg chg="del">
          <ac:chgData name="Lea, Nicholas" userId="1c4fd4ab-1590-4de3-99d6-1ea37c1f55cc" providerId="ADAL" clId="{DBF8DEF9-0697-4EBA-8F0D-00741A6D24B2}" dt="2023-12-19T20:15:58.476" v="429" actId="478"/>
          <ac:spMkLst>
            <pc:docMk/>
            <pc:sldMk cId="3536783854" sldId="718"/>
            <ac:spMk id="2" creationId="{27485E08-70D6-5703-B8FA-183005EB462E}"/>
          </ac:spMkLst>
        </pc:spChg>
        <pc:spChg chg="del">
          <ac:chgData name="Lea, Nicholas" userId="1c4fd4ab-1590-4de3-99d6-1ea37c1f55cc" providerId="ADAL" clId="{DBF8DEF9-0697-4EBA-8F0D-00741A6D24B2}" dt="2023-12-19T20:16:00.353" v="430" actId="478"/>
          <ac:spMkLst>
            <pc:docMk/>
            <pc:sldMk cId="3536783854" sldId="718"/>
            <ac:spMk id="3" creationId="{9C9E91A1-DFDD-9E4A-5E41-BAE026F9745A}"/>
          </ac:spMkLst>
        </pc:spChg>
        <pc:spChg chg="add del mod">
          <ac:chgData name="Lea, Nicholas" userId="1c4fd4ab-1590-4de3-99d6-1ea37c1f55cc" providerId="ADAL" clId="{DBF8DEF9-0697-4EBA-8F0D-00741A6D24B2}" dt="2023-12-19T20:16:03.180" v="432"/>
          <ac:spMkLst>
            <pc:docMk/>
            <pc:sldMk cId="3536783854" sldId="718"/>
            <ac:spMk id="4" creationId="{F36FB35C-1BA1-46A3-2E9B-22AA1668BFF0}"/>
          </ac:spMkLst>
        </pc:spChg>
        <pc:spChg chg="add mod">
          <ac:chgData name="Lea, Nicholas" userId="1c4fd4ab-1590-4de3-99d6-1ea37c1f55cc" providerId="ADAL" clId="{DBF8DEF9-0697-4EBA-8F0D-00741A6D24B2}" dt="2023-12-19T20:16:13.004" v="433"/>
          <ac:spMkLst>
            <pc:docMk/>
            <pc:sldMk cId="3536783854" sldId="718"/>
            <ac:spMk id="6" creationId="{4E0DD81E-E20E-2AB9-D41D-060DB349CF0B}"/>
          </ac:spMkLst>
        </pc:spChg>
        <pc:picChg chg="add del mod">
          <ac:chgData name="Lea, Nicholas" userId="1c4fd4ab-1590-4de3-99d6-1ea37c1f55cc" providerId="ADAL" clId="{DBF8DEF9-0697-4EBA-8F0D-00741A6D24B2}" dt="2023-12-19T20:16:03.180" v="432"/>
          <ac:picMkLst>
            <pc:docMk/>
            <pc:sldMk cId="3536783854" sldId="718"/>
            <ac:picMk id="5" creationId="{78FC6907-7644-853A-5E45-145A40A54F7A}"/>
          </ac:picMkLst>
        </pc:picChg>
        <pc:picChg chg="add mod">
          <ac:chgData name="Lea, Nicholas" userId="1c4fd4ab-1590-4de3-99d6-1ea37c1f55cc" providerId="ADAL" clId="{DBF8DEF9-0697-4EBA-8F0D-00741A6D24B2}" dt="2023-12-19T20:16:13.004" v="433"/>
          <ac:picMkLst>
            <pc:docMk/>
            <pc:sldMk cId="3536783854" sldId="718"/>
            <ac:picMk id="7" creationId="{C103C4D9-2A4C-79BA-B804-D7D1278C707C}"/>
          </ac:picMkLst>
        </pc:picChg>
        <pc:cxnChg chg="add mod">
          <ac:chgData name="Lea, Nicholas" userId="1c4fd4ab-1590-4de3-99d6-1ea37c1f55cc" providerId="ADAL" clId="{DBF8DEF9-0697-4EBA-8F0D-00741A6D24B2}" dt="2023-12-19T20:16:13.004" v="433"/>
          <ac:cxnSpMkLst>
            <pc:docMk/>
            <pc:sldMk cId="3536783854" sldId="718"/>
            <ac:cxnSpMk id="8" creationId="{2A6CEC65-6863-48BF-400F-A2E7DF944C41}"/>
          </ac:cxnSpMkLst>
        </pc:cxnChg>
      </pc:sldChg>
      <pc:sldChg chg="addSp delSp modSp new mod setBg">
        <pc:chgData name="Lea, Nicholas" userId="1c4fd4ab-1590-4de3-99d6-1ea37c1f55cc" providerId="ADAL" clId="{DBF8DEF9-0697-4EBA-8F0D-00741A6D24B2}" dt="2023-12-19T20:17:26.537" v="463" actId="14100"/>
        <pc:sldMkLst>
          <pc:docMk/>
          <pc:sldMk cId="2797802667" sldId="719"/>
        </pc:sldMkLst>
        <pc:spChg chg="mod">
          <ac:chgData name="Lea, Nicholas" userId="1c4fd4ab-1590-4de3-99d6-1ea37c1f55cc" providerId="ADAL" clId="{DBF8DEF9-0697-4EBA-8F0D-00741A6D24B2}" dt="2023-12-19T20:17:08.107" v="458" actId="26606"/>
          <ac:spMkLst>
            <pc:docMk/>
            <pc:sldMk cId="2797802667" sldId="719"/>
            <ac:spMk id="2" creationId="{B4AD2E4B-731F-8709-73EC-3647171CDA0B}"/>
          </ac:spMkLst>
        </pc:spChg>
        <pc:spChg chg="add del mod ord">
          <ac:chgData name="Lea, Nicholas" userId="1c4fd4ab-1590-4de3-99d6-1ea37c1f55cc" providerId="ADAL" clId="{DBF8DEF9-0697-4EBA-8F0D-00741A6D24B2}" dt="2023-12-19T20:17:08.107" v="458" actId="26606"/>
          <ac:spMkLst>
            <pc:docMk/>
            <pc:sldMk cId="2797802667" sldId="719"/>
            <ac:spMk id="3" creationId="{E447785C-F8C5-B981-BBCB-69C0BF9EA056}"/>
          </ac:spMkLst>
        </pc:spChg>
        <pc:spChg chg="add del mod">
          <ac:chgData name="Lea, Nicholas" userId="1c4fd4ab-1590-4de3-99d6-1ea37c1f55cc" providerId="ADAL" clId="{DBF8DEF9-0697-4EBA-8F0D-00741A6D24B2}" dt="2023-12-19T20:16:43.358" v="452"/>
          <ac:spMkLst>
            <pc:docMk/>
            <pc:sldMk cId="2797802667" sldId="719"/>
            <ac:spMk id="4" creationId="{711E8D5E-2852-C70B-3497-2B2E44F9765E}"/>
          </ac:spMkLst>
        </pc:spChg>
        <pc:spChg chg="add del">
          <ac:chgData name="Lea, Nicholas" userId="1c4fd4ab-1590-4de3-99d6-1ea37c1f55cc" providerId="ADAL" clId="{DBF8DEF9-0697-4EBA-8F0D-00741A6D24B2}" dt="2023-12-19T20:17:08.107" v="458" actId="26606"/>
          <ac:spMkLst>
            <pc:docMk/>
            <pc:sldMk cId="2797802667" sldId="719"/>
            <ac:spMk id="11" creationId="{79BB35BC-D5C2-4C8B-A22A-A71E6191913B}"/>
          </ac:spMkLst>
        </pc:spChg>
        <pc:picChg chg="add del mod">
          <ac:chgData name="Lea, Nicholas" userId="1c4fd4ab-1590-4de3-99d6-1ea37c1f55cc" providerId="ADAL" clId="{DBF8DEF9-0697-4EBA-8F0D-00741A6D24B2}" dt="2023-12-19T20:16:43.358" v="452"/>
          <ac:picMkLst>
            <pc:docMk/>
            <pc:sldMk cId="2797802667" sldId="719"/>
            <ac:picMk id="5" creationId="{E5FDDDB3-D3E1-61B5-B995-383A139E2B48}"/>
          </ac:picMkLst>
        </pc:picChg>
        <pc:picChg chg="add mod">
          <ac:chgData name="Lea, Nicholas" userId="1c4fd4ab-1590-4de3-99d6-1ea37c1f55cc" providerId="ADAL" clId="{DBF8DEF9-0697-4EBA-8F0D-00741A6D24B2}" dt="2023-12-19T20:17:26.537" v="463" actId="14100"/>
          <ac:picMkLst>
            <pc:docMk/>
            <pc:sldMk cId="2797802667" sldId="719"/>
            <ac:picMk id="6" creationId="{CE778F68-408C-03B3-6720-72491F5C560C}"/>
          </ac:picMkLst>
        </pc:picChg>
      </pc:sldChg>
      <pc:sldChg chg="addSp modSp new mod">
        <pc:chgData name="Lea, Nicholas" userId="1c4fd4ab-1590-4de3-99d6-1ea37c1f55cc" providerId="ADAL" clId="{DBF8DEF9-0697-4EBA-8F0D-00741A6D24B2}" dt="2023-12-19T20:18:54.220" v="518" actId="14100"/>
        <pc:sldMkLst>
          <pc:docMk/>
          <pc:sldMk cId="4151412668" sldId="720"/>
        </pc:sldMkLst>
        <pc:spChg chg="mod">
          <ac:chgData name="Lea, Nicholas" userId="1c4fd4ab-1590-4de3-99d6-1ea37c1f55cc" providerId="ADAL" clId="{DBF8DEF9-0697-4EBA-8F0D-00741A6D24B2}" dt="2023-12-19T20:18:24.016" v="512" actId="20577"/>
          <ac:spMkLst>
            <pc:docMk/>
            <pc:sldMk cId="4151412668" sldId="720"/>
            <ac:spMk id="2" creationId="{F4A1610B-633A-E9F9-9A68-A2DDA4453D7E}"/>
          </ac:spMkLst>
        </pc:spChg>
        <pc:spChg chg="mod">
          <ac:chgData name="Lea, Nicholas" userId="1c4fd4ab-1590-4de3-99d6-1ea37c1f55cc" providerId="ADAL" clId="{DBF8DEF9-0697-4EBA-8F0D-00741A6D24B2}" dt="2023-12-19T20:18:54.220" v="518" actId="14100"/>
          <ac:spMkLst>
            <pc:docMk/>
            <pc:sldMk cId="4151412668" sldId="720"/>
            <ac:spMk id="3" creationId="{586C3228-7AB7-F4DD-2F7A-816A78B4806F}"/>
          </ac:spMkLst>
        </pc:spChg>
        <pc:picChg chg="add mod">
          <ac:chgData name="Lea, Nicholas" userId="1c4fd4ab-1590-4de3-99d6-1ea37c1f55cc" providerId="ADAL" clId="{DBF8DEF9-0697-4EBA-8F0D-00741A6D24B2}" dt="2023-12-19T20:18:46.307" v="517" actId="14100"/>
          <ac:picMkLst>
            <pc:docMk/>
            <pc:sldMk cId="4151412668" sldId="720"/>
            <ac:picMk id="4" creationId="{6D8C22D4-85D8-DEFC-012C-B69669C8B9D9}"/>
          </ac:picMkLst>
        </pc:picChg>
      </pc:sldChg>
      <pc:sldChg chg="addSp modSp new mod">
        <pc:chgData name="Lea, Nicholas" userId="1c4fd4ab-1590-4de3-99d6-1ea37c1f55cc" providerId="ADAL" clId="{DBF8DEF9-0697-4EBA-8F0D-00741A6D24B2}" dt="2023-12-19T20:51:16.255" v="973" actId="404"/>
        <pc:sldMkLst>
          <pc:docMk/>
          <pc:sldMk cId="3604920551" sldId="721"/>
        </pc:sldMkLst>
        <pc:spChg chg="mod">
          <ac:chgData name="Lea, Nicholas" userId="1c4fd4ab-1590-4de3-99d6-1ea37c1f55cc" providerId="ADAL" clId="{DBF8DEF9-0697-4EBA-8F0D-00741A6D24B2}" dt="2023-12-19T20:21:05.450" v="546" actId="20577"/>
          <ac:spMkLst>
            <pc:docMk/>
            <pc:sldMk cId="3604920551" sldId="721"/>
            <ac:spMk id="2" creationId="{DBD81C90-D279-4F67-065F-772E309C9FF2}"/>
          </ac:spMkLst>
        </pc:spChg>
        <pc:spChg chg="mod">
          <ac:chgData name="Lea, Nicholas" userId="1c4fd4ab-1590-4de3-99d6-1ea37c1f55cc" providerId="ADAL" clId="{DBF8DEF9-0697-4EBA-8F0D-00741A6D24B2}" dt="2023-12-19T20:51:16.255" v="973" actId="404"/>
          <ac:spMkLst>
            <pc:docMk/>
            <pc:sldMk cId="3604920551" sldId="721"/>
            <ac:spMk id="3" creationId="{65D184B8-7801-CA66-FC09-8F8523ACFFAA}"/>
          </ac:spMkLst>
        </pc:spChg>
        <pc:spChg chg="add mod">
          <ac:chgData name="Lea, Nicholas" userId="1c4fd4ab-1590-4de3-99d6-1ea37c1f55cc" providerId="ADAL" clId="{DBF8DEF9-0697-4EBA-8F0D-00741A6D24B2}" dt="2023-12-19T20:42:36.415" v="634" actId="1076"/>
          <ac:spMkLst>
            <pc:docMk/>
            <pc:sldMk cId="3604920551" sldId="721"/>
            <ac:spMk id="6" creationId="{F8FF3B9A-E240-D464-3575-DD26B4B7E199}"/>
          </ac:spMkLst>
        </pc:spChg>
        <pc:spChg chg="add mod">
          <ac:chgData name="Lea, Nicholas" userId="1c4fd4ab-1590-4de3-99d6-1ea37c1f55cc" providerId="ADAL" clId="{DBF8DEF9-0697-4EBA-8F0D-00741A6D24B2}" dt="2023-12-19T20:42:45.312" v="640" actId="20577"/>
          <ac:spMkLst>
            <pc:docMk/>
            <pc:sldMk cId="3604920551" sldId="721"/>
            <ac:spMk id="7" creationId="{472E4C85-A447-2590-6011-851751BADD45}"/>
          </ac:spMkLst>
        </pc:spChg>
        <pc:spChg chg="add mod">
          <ac:chgData name="Lea, Nicholas" userId="1c4fd4ab-1590-4de3-99d6-1ea37c1f55cc" providerId="ADAL" clId="{DBF8DEF9-0697-4EBA-8F0D-00741A6D24B2}" dt="2023-12-19T20:43:00.200" v="647" actId="1036"/>
          <ac:spMkLst>
            <pc:docMk/>
            <pc:sldMk cId="3604920551" sldId="721"/>
            <ac:spMk id="8" creationId="{B7490FD1-1EA6-1FE9-EF03-6A188C004A95}"/>
          </ac:spMkLst>
        </pc:spChg>
        <pc:spChg chg="add mod">
          <ac:chgData name="Lea, Nicholas" userId="1c4fd4ab-1590-4de3-99d6-1ea37c1f55cc" providerId="ADAL" clId="{DBF8DEF9-0697-4EBA-8F0D-00741A6D24B2}" dt="2023-12-19T20:43:08.972" v="657" actId="20577"/>
          <ac:spMkLst>
            <pc:docMk/>
            <pc:sldMk cId="3604920551" sldId="721"/>
            <ac:spMk id="9" creationId="{10AB51D0-AB01-2417-3540-63915D62EF4E}"/>
          </ac:spMkLst>
        </pc:spChg>
        <pc:spChg chg="add mod">
          <ac:chgData name="Lea, Nicholas" userId="1c4fd4ab-1590-4de3-99d6-1ea37c1f55cc" providerId="ADAL" clId="{DBF8DEF9-0697-4EBA-8F0D-00741A6D24B2}" dt="2023-12-19T20:46:33.460" v="697"/>
          <ac:spMkLst>
            <pc:docMk/>
            <pc:sldMk cId="3604920551" sldId="721"/>
            <ac:spMk id="10" creationId="{37A4AB44-8A50-0E99-78E4-B15FA51E346E}"/>
          </ac:spMkLst>
        </pc:spChg>
        <pc:picChg chg="add mod">
          <ac:chgData name="Lea, Nicholas" userId="1c4fd4ab-1590-4de3-99d6-1ea37c1f55cc" providerId="ADAL" clId="{DBF8DEF9-0697-4EBA-8F0D-00741A6D24B2}" dt="2023-12-19T20:40:33.034" v="623" actId="1076"/>
          <ac:picMkLst>
            <pc:docMk/>
            <pc:sldMk cId="3604920551" sldId="721"/>
            <ac:picMk id="5" creationId="{A3692AC6-ED2D-01F4-D8FA-FD3FA1034A8D}"/>
          </ac:picMkLst>
        </pc:picChg>
      </pc:sldChg>
      <pc:sldChg chg="addSp modSp new mod modShow">
        <pc:chgData name="Lea, Nicholas" userId="1c4fd4ab-1590-4de3-99d6-1ea37c1f55cc" providerId="ADAL" clId="{DBF8DEF9-0697-4EBA-8F0D-00741A6D24B2}" dt="2023-12-19T20:50:43.646" v="964" actId="729"/>
        <pc:sldMkLst>
          <pc:docMk/>
          <pc:sldMk cId="612009824" sldId="722"/>
        </pc:sldMkLst>
        <pc:spChg chg="mod">
          <ac:chgData name="Lea, Nicholas" userId="1c4fd4ab-1590-4de3-99d6-1ea37c1f55cc" providerId="ADAL" clId="{DBF8DEF9-0697-4EBA-8F0D-00741A6D24B2}" dt="2023-12-19T20:21:16.765" v="585" actId="313"/>
          <ac:spMkLst>
            <pc:docMk/>
            <pc:sldMk cId="612009824" sldId="722"/>
            <ac:spMk id="2" creationId="{10B0F821-6380-AB60-04C4-ECA73FF1A788}"/>
          </ac:spMkLst>
        </pc:spChg>
        <pc:spChg chg="mod">
          <ac:chgData name="Lea, Nicholas" userId="1c4fd4ab-1590-4de3-99d6-1ea37c1f55cc" providerId="ADAL" clId="{DBF8DEF9-0697-4EBA-8F0D-00741A6D24B2}" dt="2023-12-19T20:38:57.217" v="590" actId="14100"/>
          <ac:spMkLst>
            <pc:docMk/>
            <pc:sldMk cId="612009824" sldId="722"/>
            <ac:spMk id="3" creationId="{D0A0CD0A-7045-74BE-A254-0C691D43DD04}"/>
          </ac:spMkLst>
        </pc:spChg>
        <pc:spChg chg="add mod">
          <ac:chgData name="Lea, Nicholas" userId="1c4fd4ab-1590-4de3-99d6-1ea37c1f55cc" providerId="ADAL" clId="{DBF8DEF9-0697-4EBA-8F0D-00741A6D24B2}" dt="2023-12-19T20:39:10.472" v="594" actId="1076"/>
          <ac:spMkLst>
            <pc:docMk/>
            <pc:sldMk cId="612009824" sldId="722"/>
            <ac:spMk id="5" creationId="{46697887-CF4E-51C9-E8DC-F0802678F1CC}"/>
          </ac:spMkLst>
        </pc:spChg>
        <pc:spChg chg="add mod">
          <ac:chgData name="Lea, Nicholas" userId="1c4fd4ab-1590-4de3-99d6-1ea37c1f55cc" providerId="ADAL" clId="{DBF8DEF9-0697-4EBA-8F0D-00741A6D24B2}" dt="2023-12-19T20:39:13.564" v="595"/>
          <ac:spMkLst>
            <pc:docMk/>
            <pc:sldMk cId="612009824" sldId="722"/>
            <ac:spMk id="6" creationId="{BD84BC6D-7744-2F94-6623-B3C6582F8E3E}"/>
          </ac:spMkLst>
        </pc:spChg>
        <pc:picChg chg="add mod">
          <ac:chgData name="Lea, Nicholas" userId="1c4fd4ab-1590-4de3-99d6-1ea37c1f55cc" providerId="ADAL" clId="{DBF8DEF9-0697-4EBA-8F0D-00741A6D24B2}" dt="2023-12-19T20:39:02.962" v="592" actId="1076"/>
          <ac:picMkLst>
            <pc:docMk/>
            <pc:sldMk cId="612009824" sldId="722"/>
            <ac:picMk id="4" creationId="{18105EFC-21B8-93FD-F046-4738F29DB702}"/>
          </ac:picMkLst>
        </pc:picChg>
      </pc:sldChg>
      <pc:sldChg chg="modSp add mod">
        <pc:chgData name="Lea, Nicholas" userId="1c4fd4ab-1590-4de3-99d6-1ea37c1f55cc" providerId="ADAL" clId="{DBF8DEF9-0697-4EBA-8F0D-00741A6D24B2}" dt="2023-12-19T20:52:08.183" v="1009" actId="400"/>
        <pc:sldMkLst>
          <pc:docMk/>
          <pc:sldMk cId="2710485580" sldId="723"/>
        </pc:sldMkLst>
        <pc:spChg chg="mod">
          <ac:chgData name="Lea, Nicholas" userId="1c4fd4ab-1590-4de3-99d6-1ea37c1f55cc" providerId="ADAL" clId="{DBF8DEF9-0697-4EBA-8F0D-00741A6D24B2}" dt="2023-12-19T20:52:03.753" v="1008" actId="20577"/>
          <ac:spMkLst>
            <pc:docMk/>
            <pc:sldMk cId="2710485580" sldId="723"/>
            <ac:spMk id="2" creationId="{8F616AFA-737C-4A53-3F34-A5446AC05A7C}"/>
          </ac:spMkLst>
        </pc:spChg>
        <pc:spChg chg="mod">
          <ac:chgData name="Lea, Nicholas" userId="1c4fd4ab-1590-4de3-99d6-1ea37c1f55cc" providerId="ADAL" clId="{DBF8DEF9-0697-4EBA-8F0D-00741A6D24B2}" dt="2023-12-19T20:52:08.183" v="1009" actId="400"/>
          <ac:spMkLst>
            <pc:docMk/>
            <pc:sldMk cId="2710485580" sldId="723"/>
            <ac:spMk id="17" creationId="{B6067B9E-0BA9-6967-01EB-D062CD0698D9}"/>
          </ac:spMkLst>
        </pc:spChg>
      </pc:sldChg>
      <pc:sldChg chg="add del">
        <pc:chgData name="Lea, Nicholas" userId="1c4fd4ab-1590-4de3-99d6-1ea37c1f55cc" providerId="ADAL" clId="{DBF8DEF9-0697-4EBA-8F0D-00741A6D24B2}" dt="2023-12-19T20:51:34.921" v="975"/>
        <pc:sldMkLst>
          <pc:docMk/>
          <pc:sldMk cId="3922906545" sldId="723"/>
        </pc:sldMkLst>
      </pc:sldChg>
      <pc:sldChg chg="addSp delSp modSp new mod">
        <pc:chgData name="Lea, Nicholas" userId="1c4fd4ab-1590-4de3-99d6-1ea37c1f55cc" providerId="ADAL" clId="{DBF8DEF9-0697-4EBA-8F0D-00741A6D24B2}" dt="2023-12-19T20:52:43.890" v="1014"/>
        <pc:sldMkLst>
          <pc:docMk/>
          <pc:sldMk cId="2043608951" sldId="724"/>
        </pc:sldMkLst>
        <pc:spChg chg="del">
          <ac:chgData name="Lea, Nicholas" userId="1c4fd4ab-1590-4de3-99d6-1ea37c1f55cc" providerId="ADAL" clId="{DBF8DEF9-0697-4EBA-8F0D-00741A6D24B2}" dt="2023-12-19T20:52:35.459" v="1013" actId="478"/>
          <ac:spMkLst>
            <pc:docMk/>
            <pc:sldMk cId="2043608951" sldId="724"/>
            <ac:spMk id="2" creationId="{145AB16F-567D-FBB3-1996-B865638955CB}"/>
          </ac:spMkLst>
        </pc:spChg>
        <pc:spChg chg="del">
          <ac:chgData name="Lea, Nicholas" userId="1c4fd4ab-1590-4de3-99d6-1ea37c1f55cc" providerId="ADAL" clId="{DBF8DEF9-0697-4EBA-8F0D-00741A6D24B2}" dt="2023-12-19T20:52:35.459" v="1013" actId="478"/>
          <ac:spMkLst>
            <pc:docMk/>
            <pc:sldMk cId="2043608951" sldId="724"/>
            <ac:spMk id="3" creationId="{9D7DAF8E-C52C-FB01-0603-D3A28B46B2C6}"/>
          </ac:spMkLst>
        </pc:spChg>
        <pc:spChg chg="add mod">
          <ac:chgData name="Lea, Nicholas" userId="1c4fd4ab-1590-4de3-99d6-1ea37c1f55cc" providerId="ADAL" clId="{DBF8DEF9-0697-4EBA-8F0D-00741A6D24B2}" dt="2023-12-19T20:52:43.890" v="1014"/>
          <ac:spMkLst>
            <pc:docMk/>
            <pc:sldMk cId="2043608951" sldId="724"/>
            <ac:spMk id="4" creationId="{4DFD7808-414E-A690-308C-080CB977E970}"/>
          </ac:spMkLst>
        </pc:spChg>
        <pc:picChg chg="add mod">
          <ac:chgData name="Lea, Nicholas" userId="1c4fd4ab-1590-4de3-99d6-1ea37c1f55cc" providerId="ADAL" clId="{DBF8DEF9-0697-4EBA-8F0D-00741A6D24B2}" dt="2023-12-19T20:52:43.890" v="1014"/>
          <ac:picMkLst>
            <pc:docMk/>
            <pc:sldMk cId="2043608951" sldId="724"/>
            <ac:picMk id="5" creationId="{CAFCEC91-118A-AA00-F350-6EE5BF823431}"/>
          </ac:picMkLst>
        </pc:picChg>
        <pc:cxnChg chg="add mod">
          <ac:chgData name="Lea, Nicholas" userId="1c4fd4ab-1590-4de3-99d6-1ea37c1f55cc" providerId="ADAL" clId="{DBF8DEF9-0697-4EBA-8F0D-00741A6D24B2}" dt="2023-12-19T20:52:43.890" v="1014"/>
          <ac:cxnSpMkLst>
            <pc:docMk/>
            <pc:sldMk cId="2043608951" sldId="724"/>
            <ac:cxnSpMk id="6" creationId="{F0917BC4-2862-4B9B-841B-9C45666603E5}"/>
          </ac:cxnSpMkLst>
        </pc:cxnChg>
      </pc:sldChg>
      <pc:sldChg chg="addSp delSp modSp new mod">
        <pc:chgData name="Lea, Nicholas" userId="1c4fd4ab-1590-4de3-99d6-1ea37c1f55cc" providerId="ADAL" clId="{DBF8DEF9-0697-4EBA-8F0D-00741A6D24B2}" dt="2023-12-19T20:54:39.534" v="1042" actId="1076"/>
        <pc:sldMkLst>
          <pc:docMk/>
          <pc:sldMk cId="1067004309" sldId="725"/>
        </pc:sldMkLst>
        <pc:spChg chg="mod">
          <ac:chgData name="Lea, Nicholas" userId="1c4fd4ab-1590-4de3-99d6-1ea37c1f55cc" providerId="ADAL" clId="{DBF8DEF9-0697-4EBA-8F0D-00741A6D24B2}" dt="2023-12-19T20:54:03.850" v="1033" actId="6549"/>
          <ac:spMkLst>
            <pc:docMk/>
            <pc:sldMk cId="1067004309" sldId="725"/>
            <ac:spMk id="2" creationId="{408E0CC8-9B77-5A6D-4504-6366FD878686}"/>
          </ac:spMkLst>
        </pc:spChg>
        <pc:spChg chg="del mod">
          <ac:chgData name="Lea, Nicholas" userId="1c4fd4ab-1590-4de3-99d6-1ea37c1f55cc" providerId="ADAL" clId="{DBF8DEF9-0697-4EBA-8F0D-00741A6D24B2}" dt="2023-12-19T20:53:17.340" v="1027" actId="478"/>
          <ac:spMkLst>
            <pc:docMk/>
            <pc:sldMk cId="1067004309" sldId="725"/>
            <ac:spMk id="3" creationId="{1D9A0805-84A3-8FAB-A43F-36F51C896AFD}"/>
          </ac:spMkLst>
        </pc:spChg>
        <pc:spChg chg="add del mod">
          <ac:chgData name="Lea, Nicholas" userId="1c4fd4ab-1590-4de3-99d6-1ea37c1f55cc" providerId="ADAL" clId="{DBF8DEF9-0697-4EBA-8F0D-00741A6D24B2}" dt="2023-12-19T20:53:21.991" v="1029" actId="478"/>
          <ac:spMkLst>
            <pc:docMk/>
            <pc:sldMk cId="1067004309" sldId="725"/>
            <ac:spMk id="4" creationId="{ED4BFAE5-E249-BE57-B3CD-1E3CA1953BE1}"/>
          </ac:spMkLst>
        </pc:spChg>
        <pc:spChg chg="add mod">
          <ac:chgData name="Lea, Nicholas" userId="1c4fd4ab-1590-4de3-99d6-1ea37c1f55cc" providerId="ADAL" clId="{DBF8DEF9-0697-4EBA-8F0D-00741A6D24B2}" dt="2023-12-19T20:54:36.902" v="1041" actId="14100"/>
          <ac:spMkLst>
            <pc:docMk/>
            <pc:sldMk cId="1067004309" sldId="725"/>
            <ac:spMk id="5" creationId="{EC2033F8-06C6-D83A-D052-24A81EE27EA4}"/>
          </ac:spMkLst>
        </pc:spChg>
        <pc:picChg chg="add mod">
          <ac:chgData name="Lea, Nicholas" userId="1c4fd4ab-1590-4de3-99d6-1ea37c1f55cc" providerId="ADAL" clId="{DBF8DEF9-0697-4EBA-8F0D-00741A6D24B2}" dt="2023-12-19T20:54:39.534" v="1042" actId="1076"/>
          <ac:picMkLst>
            <pc:docMk/>
            <pc:sldMk cId="1067004309" sldId="725"/>
            <ac:picMk id="6" creationId="{0FF573C5-F4BB-D662-39D0-BDA618DB2BBA}"/>
          </ac:picMkLst>
        </pc:picChg>
      </pc:sldChg>
      <pc:sldChg chg="addSp delSp modSp new mod">
        <pc:chgData name="Lea, Nicholas" userId="1c4fd4ab-1590-4de3-99d6-1ea37c1f55cc" providerId="ADAL" clId="{DBF8DEF9-0697-4EBA-8F0D-00741A6D24B2}" dt="2023-12-19T21:08:58.843" v="1047" actId="207"/>
        <pc:sldMkLst>
          <pc:docMk/>
          <pc:sldMk cId="648196165" sldId="726"/>
        </pc:sldMkLst>
        <pc:spChg chg="mod">
          <ac:chgData name="Lea, Nicholas" userId="1c4fd4ab-1590-4de3-99d6-1ea37c1f55cc" providerId="ADAL" clId="{DBF8DEF9-0697-4EBA-8F0D-00741A6D24B2}" dt="2023-12-19T21:08:38.829" v="1044"/>
          <ac:spMkLst>
            <pc:docMk/>
            <pc:sldMk cId="648196165" sldId="726"/>
            <ac:spMk id="2" creationId="{72B41EA6-BE00-262F-99CB-EF82DA88BDDE}"/>
          </ac:spMkLst>
        </pc:spChg>
        <pc:spChg chg="del">
          <ac:chgData name="Lea, Nicholas" userId="1c4fd4ab-1590-4de3-99d6-1ea37c1f55cc" providerId="ADAL" clId="{DBF8DEF9-0697-4EBA-8F0D-00741A6D24B2}" dt="2023-12-19T21:08:40.211" v="1045" actId="478"/>
          <ac:spMkLst>
            <pc:docMk/>
            <pc:sldMk cId="648196165" sldId="726"/>
            <ac:spMk id="3" creationId="{F75B7F7E-5572-E1CB-FA04-B9FC23431267}"/>
          </ac:spMkLst>
        </pc:spChg>
        <pc:spChg chg="add mod">
          <ac:chgData name="Lea, Nicholas" userId="1c4fd4ab-1590-4de3-99d6-1ea37c1f55cc" providerId="ADAL" clId="{DBF8DEF9-0697-4EBA-8F0D-00741A6D24B2}" dt="2023-12-19T21:08:58.843" v="1047" actId="207"/>
          <ac:spMkLst>
            <pc:docMk/>
            <pc:sldMk cId="648196165" sldId="726"/>
            <ac:spMk id="4" creationId="{5DB1ABB9-EFAC-B8B4-4C5F-6EBF0E9034C6}"/>
          </ac:spMkLst>
        </pc:spChg>
        <pc:spChg chg="mod">
          <ac:chgData name="Lea, Nicholas" userId="1c4fd4ab-1590-4de3-99d6-1ea37c1f55cc" providerId="ADAL" clId="{DBF8DEF9-0697-4EBA-8F0D-00741A6D24B2}" dt="2023-12-19T21:08:47.584" v="1046"/>
          <ac:spMkLst>
            <pc:docMk/>
            <pc:sldMk cId="648196165" sldId="726"/>
            <ac:spMk id="7" creationId="{3CF08FFE-48EE-C24E-BF87-C31992008645}"/>
          </ac:spMkLst>
        </pc:spChg>
        <pc:spChg chg="add mod">
          <ac:chgData name="Lea, Nicholas" userId="1c4fd4ab-1590-4de3-99d6-1ea37c1f55cc" providerId="ADAL" clId="{DBF8DEF9-0697-4EBA-8F0D-00741A6D24B2}" dt="2023-12-19T21:08:47.584" v="1046"/>
          <ac:spMkLst>
            <pc:docMk/>
            <pc:sldMk cId="648196165" sldId="726"/>
            <ac:spMk id="8" creationId="{C3A90267-302C-B7FC-D4BF-1EAC6CEF0DE3}"/>
          </ac:spMkLst>
        </pc:spChg>
        <pc:grpChg chg="add mod">
          <ac:chgData name="Lea, Nicholas" userId="1c4fd4ab-1590-4de3-99d6-1ea37c1f55cc" providerId="ADAL" clId="{DBF8DEF9-0697-4EBA-8F0D-00741A6D24B2}" dt="2023-12-19T21:08:47.584" v="1046"/>
          <ac:grpSpMkLst>
            <pc:docMk/>
            <pc:sldMk cId="648196165" sldId="726"/>
            <ac:grpSpMk id="5" creationId="{351D09A9-D6A5-114B-5243-2EE9E80A7679}"/>
          </ac:grpSpMkLst>
        </pc:grpChg>
        <pc:picChg chg="mod">
          <ac:chgData name="Lea, Nicholas" userId="1c4fd4ab-1590-4de3-99d6-1ea37c1f55cc" providerId="ADAL" clId="{DBF8DEF9-0697-4EBA-8F0D-00741A6D24B2}" dt="2023-12-19T21:08:47.584" v="1046"/>
          <ac:picMkLst>
            <pc:docMk/>
            <pc:sldMk cId="648196165" sldId="726"/>
            <ac:picMk id="6" creationId="{090E32A8-FDC0-AC7A-BD0A-78A5201DC3DC}"/>
          </ac:picMkLst>
        </pc:picChg>
      </pc:sldChg>
      <pc:sldChg chg="addSp delSp modSp new mod">
        <pc:chgData name="Lea, Nicholas" userId="1c4fd4ab-1590-4de3-99d6-1ea37c1f55cc" providerId="ADAL" clId="{DBF8DEF9-0697-4EBA-8F0D-00741A6D24B2}" dt="2023-12-19T21:09:40.829" v="1087" actId="207"/>
        <pc:sldMkLst>
          <pc:docMk/>
          <pc:sldMk cId="97233149" sldId="727"/>
        </pc:sldMkLst>
        <pc:spChg chg="mod">
          <ac:chgData name="Lea, Nicholas" userId="1c4fd4ab-1590-4de3-99d6-1ea37c1f55cc" providerId="ADAL" clId="{DBF8DEF9-0697-4EBA-8F0D-00741A6D24B2}" dt="2023-12-19T21:09:14.224" v="1082" actId="20577"/>
          <ac:spMkLst>
            <pc:docMk/>
            <pc:sldMk cId="97233149" sldId="727"/>
            <ac:spMk id="2" creationId="{91227592-7C4D-C460-9CDE-FA62E3A9F6D1}"/>
          </ac:spMkLst>
        </pc:spChg>
        <pc:spChg chg="del">
          <ac:chgData name="Lea, Nicholas" userId="1c4fd4ab-1590-4de3-99d6-1ea37c1f55cc" providerId="ADAL" clId="{DBF8DEF9-0697-4EBA-8F0D-00741A6D24B2}" dt="2023-12-19T21:09:21.466" v="1083" actId="478"/>
          <ac:spMkLst>
            <pc:docMk/>
            <pc:sldMk cId="97233149" sldId="727"/>
            <ac:spMk id="3" creationId="{9BE4289C-C66B-3897-F47B-71F2EDAAE552}"/>
          </ac:spMkLst>
        </pc:spChg>
        <pc:spChg chg="add mod">
          <ac:chgData name="Lea, Nicholas" userId="1c4fd4ab-1590-4de3-99d6-1ea37c1f55cc" providerId="ADAL" clId="{DBF8DEF9-0697-4EBA-8F0D-00741A6D24B2}" dt="2023-12-19T21:09:29.389" v="1085" actId="207"/>
          <ac:spMkLst>
            <pc:docMk/>
            <pc:sldMk cId="97233149" sldId="727"/>
            <ac:spMk id="4" creationId="{047EA4C5-7A1D-2E67-D9F0-40540C46D78F}"/>
          </ac:spMkLst>
        </pc:spChg>
        <pc:spChg chg="add mod">
          <ac:chgData name="Lea, Nicholas" userId="1c4fd4ab-1590-4de3-99d6-1ea37c1f55cc" providerId="ADAL" clId="{DBF8DEF9-0697-4EBA-8F0D-00741A6D24B2}" dt="2023-12-19T21:09:29.389" v="1085" actId="207"/>
          <ac:spMkLst>
            <pc:docMk/>
            <pc:sldMk cId="97233149" sldId="727"/>
            <ac:spMk id="5" creationId="{7490EEDE-EEE6-AA0D-7AF4-5AD9C30974DC}"/>
          </ac:spMkLst>
        </pc:spChg>
        <pc:spChg chg="add mod">
          <ac:chgData name="Lea, Nicholas" userId="1c4fd4ab-1590-4de3-99d6-1ea37c1f55cc" providerId="ADAL" clId="{DBF8DEF9-0697-4EBA-8F0D-00741A6D24B2}" dt="2023-12-19T21:09:29.389" v="1085" actId="207"/>
          <ac:spMkLst>
            <pc:docMk/>
            <pc:sldMk cId="97233149" sldId="727"/>
            <ac:spMk id="6" creationId="{39F7E8A5-3625-55C3-B74F-D5825EE79707}"/>
          </ac:spMkLst>
        </pc:spChg>
        <pc:spChg chg="mod">
          <ac:chgData name="Lea, Nicholas" userId="1c4fd4ab-1590-4de3-99d6-1ea37c1f55cc" providerId="ADAL" clId="{DBF8DEF9-0697-4EBA-8F0D-00741A6D24B2}" dt="2023-12-19T21:09:29.389" v="1085" actId="207"/>
          <ac:spMkLst>
            <pc:docMk/>
            <pc:sldMk cId="97233149" sldId="727"/>
            <ac:spMk id="12" creationId="{5A95F14C-718D-E21B-6802-1DCFE2080078}"/>
          </ac:spMkLst>
        </pc:spChg>
        <pc:spChg chg="mod">
          <ac:chgData name="Lea, Nicholas" userId="1c4fd4ab-1590-4de3-99d6-1ea37c1f55cc" providerId="ADAL" clId="{DBF8DEF9-0697-4EBA-8F0D-00741A6D24B2}" dt="2023-12-19T21:09:29.389" v="1085" actId="207"/>
          <ac:spMkLst>
            <pc:docMk/>
            <pc:sldMk cId="97233149" sldId="727"/>
            <ac:spMk id="13" creationId="{A4DD4296-8A39-8E4D-5E5C-B2BA42796569}"/>
          </ac:spMkLst>
        </pc:spChg>
        <pc:spChg chg="mod">
          <ac:chgData name="Lea, Nicholas" userId="1c4fd4ab-1590-4de3-99d6-1ea37c1f55cc" providerId="ADAL" clId="{DBF8DEF9-0697-4EBA-8F0D-00741A6D24B2}" dt="2023-12-19T21:09:29.389" v="1085" actId="207"/>
          <ac:spMkLst>
            <pc:docMk/>
            <pc:sldMk cId="97233149" sldId="727"/>
            <ac:spMk id="14" creationId="{C4E2973E-D3D1-6AE8-37B5-28391BAC791F}"/>
          </ac:spMkLst>
        </pc:spChg>
        <pc:spChg chg="mod">
          <ac:chgData name="Lea, Nicholas" userId="1c4fd4ab-1590-4de3-99d6-1ea37c1f55cc" providerId="ADAL" clId="{DBF8DEF9-0697-4EBA-8F0D-00741A6D24B2}" dt="2023-12-19T21:09:29.389" v="1085" actId="207"/>
          <ac:spMkLst>
            <pc:docMk/>
            <pc:sldMk cId="97233149" sldId="727"/>
            <ac:spMk id="15" creationId="{65CDE0DA-75B3-DA74-932F-399F9F528533}"/>
          </ac:spMkLst>
        </pc:spChg>
        <pc:spChg chg="mod">
          <ac:chgData name="Lea, Nicholas" userId="1c4fd4ab-1590-4de3-99d6-1ea37c1f55cc" providerId="ADAL" clId="{DBF8DEF9-0697-4EBA-8F0D-00741A6D24B2}" dt="2023-12-19T21:09:29.389" v="1085" actId="207"/>
          <ac:spMkLst>
            <pc:docMk/>
            <pc:sldMk cId="97233149" sldId="727"/>
            <ac:spMk id="16" creationId="{81363859-CEF2-B5B4-64F0-EA1FE857D652}"/>
          </ac:spMkLst>
        </pc:spChg>
        <pc:spChg chg="mod">
          <ac:chgData name="Lea, Nicholas" userId="1c4fd4ab-1590-4de3-99d6-1ea37c1f55cc" providerId="ADAL" clId="{DBF8DEF9-0697-4EBA-8F0D-00741A6D24B2}" dt="2023-12-19T21:09:29.389" v="1085" actId="207"/>
          <ac:spMkLst>
            <pc:docMk/>
            <pc:sldMk cId="97233149" sldId="727"/>
            <ac:spMk id="17" creationId="{04742BE0-9B92-5585-DDD7-4661BD5EC466}"/>
          </ac:spMkLst>
        </pc:spChg>
        <pc:spChg chg="add mod">
          <ac:chgData name="Lea, Nicholas" userId="1c4fd4ab-1590-4de3-99d6-1ea37c1f55cc" providerId="ADAL" clId="{DBF8DEF9-0697-4EBA-8F0D-00741A6D24B2}" dt="2023-12-19T21:09:29.389" v="1085" actId="207"/>
          <ac:spMkLst>
            <pc:docMk/>
            <pc:sldMk cId="97233149" sldId="727"/>
            <ac:spMk id="19" creationId="{10CF7E02-B89E-D28A-0E4A-83825AAB34B8}"/>
          </ac:spMkLst>
        </pc:spChg>
        <pc:spChg chg="add mod">
          <ac:chgData name="Lea, Nicholas" userId="1c4fd4ab-1590-4de3-99d6-1ea37c1f55cc" providerId="ADAL" clId="{DBF8DEF9-0697-4EBA-8F0D-00741A6D24B2}" dt="2023-12-19T21:09:29.389" v="1085" actId="207"/>
          <ac:spMkLst>
            <pc:docMk/>
            <pc:sldMk cId="97233149" sldId="727"/>
            <ac:spMk id="20" creationId="{993D38E7-DE58-8A34-949B-2D013C2E2379}"/>
          </ac:spMkLst>
        </pc:spChg>
        <pc:grpChg chg="add mod">
          <ac:chgData name="Lea, Nicholas" userId="1c4fd4ab-1590-4de3-99d6-1ea37c1f55cc" providerId="ADAL" clId="{DBF8DEF9-0697-4EBA-8F0D-00741A6D24B2}" dt="2023-12-19T21:09:26.684" v="1084"/>
          <ac:grpSpMkLst>
            <pc:docMk/>
            <pc:sldMk cId="97233149" sldId="727"/>
            <ac:grpSpMk id="7" creationId="{7AB4C129-8FAA-CF4F-E710-C47B604BA743}"/>
          </ac:grpSpMkLst>
        </pc:grpChg>
        <pc:graphicFrameChg chg="add mod modGraphic">
          <ac:chgData name="Lea, Nicholas" userId="1c4fd4ab-1590-4de3-99d6-1ea37c1f55cc" providerId="ADAL" clId="{DBF8DEF9-0697-4EBA-8F0D-00741A6D24B2}" dt="2023-12-19T21:09:40.829" v="1087" actId="207"/>
          <ac:graphicFrameMkLst>
            <pc:docMk/>
            <pc:sldMk cId="97233149" sldId="727"/>
            <ac:graphicFrameMk id="21" creationId="{CB2D8C97-6BC7-330C-24FF-AE0B351F0FCE}"/>
          </ac:graphicFrameMkLst>
        </pc:graphicFrameChg>
        <pc:picChg chg="mod">
          <ac:chgData name="Lea, Nicholas" userId="1c4fd4ab-1590-4de3-99d6-1ea37c1f55cc" providerId="ADAL" clId="{DBF8DEF9-0697-4EBA-8F0D-00741A6D24B2}" dt="2023-12-19T21:09:26.684" v="1084"/>
          <ac:picMkLst>
            <pc:docMk/>
            <pc:sldMk cId="97233149" sldId="727"/>
            <ac:picMk id="8" creationId="{EDBF81C2-03CA-99ED-001B-601E69D9B1EC}"/>
          </ac:picMkLst>
        </pc:picChg>
        <pc:picChg chg="mod">
          <ac:chgData name="Lea, Nicholas" userId="1c4fd4ab-1590-4de3-99d6-1ea37c1f55cc" providerId="ADAL" clId="{DBF8DEF9-0697-4EBA-8F0D-00741A6D24B2}" dt="2023-12-19T21:09:26.684" v="1084"/>
          <ac:picMkLst>
            <pc:docMk/>
            <pc:sldMk cId="97233149" sldId="727"/>
            <ac:picMk id="9" creationId="{CB9CCD29-5B7B-CAF4-3870-3522AFDB1543}"/>
          </ac:picMkLst>
        </pc:picChg>
        <pc:picChg chg="add mod">
          <ac:chgData name="Lea, Nicholas" userId="1c4fd4ab-1590-4de3-99d6-1ea37c1f55cc" providerId="ADAL" clId="{DBF8DEF9-0697-4EBA-8F0D-00741A6D24B2}" dt="2023-12-19T21:09:26.684" v="1084"/>
          <ac:picMkLst>
            <pc:docMk/>
            <pc:sldMk cId="97233149" sldId="727"/>
            <ac:picMk id="18" creationId="{66129811-D89D-B98F-EF6E-31C043A6B74B}"/>
          </ac:picMkLst>
        </pc:picChg>
        <pc:cxnChg chg="mod">
          <ac:chgData name="Lea, Nicholas" userId="1c4fd4ab-1590-4de3-99d6-1ea37c1f55cc" providerId="ADAL" clId="{DBF8DEF9-0697-4EBA-8F0D-00741A6D24B2}" dt="2023-12-19T21:09:26.684" v="1084"/>
          <ac:cxnSpMkLst>
            <pc:docMk/>
            <pc:sldMk cId="97233149" sldId="727"/>
            <ac:cxnSpMk id="10" creationId="{77BD5A5D-F41C-65AD-BCDB-E107821FEF03}"/>
          </ac:cxnSpMkLst>
        </pc:cxnChg>
        <pc:cxnChg chg="mod">
          <ac:chgData name="Lea, Nicholas" userId="1c4fd4ab-1590-4de3-99d6-1ea37c1f55cc" providerId="ADAL" clId="{DBF8DEF9-0697-4EBA-8F0D-00741A6D24B2}" dt="2023-12-19T21:09:26.684" v="1084"/>
          <ac:cxnSpMkLst>
            <pc:docMk/>
            <pc:sldMk cId="97233149" sldId="727"/>
            <ac:cxnSpMk id="11" creationId="{807F52B0-7042-C5FB-1070-90F367BDC2B1}"/>
          </ac:cxnSpMkLst>
        </pc:cxnChg>
      </pc:sldChg>
      <pc:sldChg chg="addSp delSp modSp new mod">
        <pc:chgData name="Lea, Nicholas" userId="1c4fd4ab-1590-4de3-99d6-1ea37c1f55cc" providerId="ADAL" clId="{DBF8DEF9-0697-4EBA-8F0D-00741A6D24B2}" dt="2023-12-19T21:10:43.128" v="1092" actId="207"/>
        <pc:sldMkLst>
          <pc:docMk/>
          <pc:sldMk cId="2652575862" sldId="728"/>
        </pc:sldMkLst>
        <pc:spChg chg="mod">
          <ac:chgData name="Lea, Nicholas" userId="1c4fd4ab-1590-4de3-99d6-1ea37c1f55cc" providerId="ADAL" clId="{DBF8DEF9-0697-4EBA-8F0D-00741A6D24B2}" dt="2023-12-19T21:10:29.959" v="1089"/>
          <ac:spMkLst>
            <pc:docMk/>
            <pc:sldMk cId="2652575862" sldId="728"/>
            <ac:spMk id="2" creationId="{48F721A2-1FBB-838B-7446-E36E07DF202D}"/>
          </ac:spMkLst>
        </pc:spChg>
        <pc:spChg chg="del">
          <ac:chgData name="Lea, Nicholas" userId="1c4fd4ab-1590-4de3-99d6-1ea37c1f55cc" providerId="ADAL" clId="{DBF8DEF9-0697-4EBA-8F0D-00741A6D24B2}" dt="2023-12-19T21:10:32.909" v="1090" actId="478"/>
          <ac:spMkLst>
            <pc:docMk/>
            <pc:sldMk cId="2652575862" sldId="728"/>
            <ac:spMk id="3" creationId="{4EA5D084-72BF-605C-F44A-39BDCE0D79FE}"/>
          </ac:spMkLst>
        </pc:spChg>
        <pc:spChg chg="add mod">
          <ac:chgData name="Lea, Nicholas" userId="1c4fd4ab-1590-4de3-99d6-1ea37c1f55cc" providerId="ADAL" clId="{DBF8DEF9-0697-4EBA-8F0D-00741A6D24B2}" dt="2023-12-19T21:10:43.128" v="1092" actId="207"/>
          <ac:spMkLst>
            <pc:docMk/>
            <pc:sldMk cId="2652575862" sldId="728"/>
            <ac:spMk id="4" creationId="{5AC0792C-4DDA-E69D-AD2B-838D2B8AA7E1}"/>
          </ac:spMkLst>
        </pc:spChg>
        <pc:spChg chg="add mod">
          <ac:chgData name="Lea, Nicholas" userId="1c4fd4ab-1590-4de3-99d6-1ea37c1f55cc" providerId="ADAL" clId="{DBF8DEF9-0697-4EBA-8F0D-00741A6D24B2}" dt="2023-12-19T21:10:43.128" v="1092" actId="207"/>
          <ac:spMkLst>
            <pc:docMk/>
            <pc:sldMk cId="2652575862" sldId="728"/>
            <ac:spMk id="5" creationId="{285AEDE4-9F54-7792-AE40-305C210231B1}"/>
          </ac:spMkLst>
        </pc:spChg>
        <pc:spChg chg="add mod">
          <ac:chgData name="Lea, Nicholas" userId="1c4fd4ab-1590-4de3-99d6-1ea37c1f55cc" providerId="ADAL" clId="{DBF8DEF9-0697-4EBA-8F0D-00741A6D24B2}" dt="2023-12-19T21:10:43.128" v="1092" actId="207"/>
          <ac:spMkLst>
            <pc:docMk/>
            <pc:sldMk cId="2652575862" sldId="728"/>
            <ac:spMk id="6" creationId="{883E3610-95E1-F86C-513B-5021C6B069B2}"/>
          </ac:spMkLst>
        </pc:spChg>
        <pc:spChg chg="add mod">
          <ac:chgData name="Lea, Nicholas" userId="1c4fd4ab-1590-4de3-99d6-1ea37c1f55cc" providerId="ADAL" clId="{DBF8DEF9-0697-4EBA-8F0D-00741A6D24B2}" dt="2023-12-19T21:10:43.128" v="1092" actId="207"/>
          <ac:spMkLst>
            <pc:docMk/>
            <pc:sldMk cId="2652575862" sldId="728"/>
            <ac:spMk id="7" creationId="{B3661527-681A-4188-9487-898CA61C9DEF}"/>
          </ac:spMkLst>
        </pc:spChg>
        <pc:spChg chg="add mod">
          <ac:chgData name="Lea, Nicholas" userId="1c4fd4ab-1590-4de3-99d6-1ea37c1f55cc" providerId="ADAL" clId="{DBF8DEF9-0697-4EBA-8F0D-00741A6D24B2}" dt="2023-12-19T21:10:43.128" v="1092" actId="207"/>
          <ac:spMkLst>
            <pc:docMk/>
            <pc:sldMk cId="2652575862" sldId="728"/>
            <ac:spMk id="10" creationId="{4CB39953-4D93-B048-7914-D8BEFC267BE3}"/>
          </ac:spMkLst>
        </pc:spChg>
        <pc:picChg chg="add mod">
          <ac:chgData name="Lea, Nicholas" userId="1c4fd4ab-1590-4de3-99d6-1ea37c1f55cc" providerId="ADAL" clId="{DBF8DEF9-0697-4EBA-8F0D-00741A6D24B2}" dt="2023-12-19T21:10:39.383" v="1091"/>
          <ac:picMkLst>
            <pc:docMk/>
            <pc:sldMk cId="2652575862" sldId="728"/>
            <ac:picMk id="8" creationId="{4C9C1123-6295-91C2-96FF-E5867CE34027}"/>
          </ac:picMkLst>
        </pc:picChg>
        <pc:picChg chg="add mod">
          <ac:chgData name="Lea, Nicholas" userId="1c4fd4ab-1590-4de3-99d6-1ea37c1f55cc" providerId="ADAL" clId="{DBF8DEF9-0697-4EBA-8F0D-00741A6D24B2}" dt="2023-12-19T21:10:39.383" v="1091"/>
          <ac:picMkLst>
            <pc:docMk/>
            <pc:sldMk cId="2652575862" sldId="728"/>
            <ac:picMk id="9" creationId="{B5FB9E97-C52F-93C4-402F-BBE45CF690BF}"/>
          </ac:picMkLst>
        </pc:picChg>
        <pc:picChg chg="add mod">
          <ac:chgData name="Lea, Nicholas" userId="1c4fd4ab-1590-4de3-99d6-1ea37c1f55cc" providerId="ADAL" clId="{DBF8DEF9-0697-4EBA-8F0D-00741A6D24B2}" dt="2023-12-19T21:10:39.383" v="1091"/>
          <ac:picMkLst>
            <pc:docMk/>
            <pc:sldMk cId="2652575862" sldId="728"/>
            <ac:picMk id="14" creationId="{91ED6CBF-07DA-16B8-9FC9-ADFF632883C6}"/>
          </ac:picMkLst>
        </pc:picChg>
        <pc:cxnChg chg="add mod">
          <ac:chgData name="Lea, Nicholas" userId="1c4fd4ab-1590-4de3-99d6-1ea37c1f55cc" providerId="ADAL" clId="{DBF8DEF9-0697-4EBA-8F0D-00741A6D24B2}" dt="2023-12-19T21:10:39.383" v="1091"/>
          <ac:cxnSpMkLst>
            <pc:docMk/>
            <pc:sldMk cId="2652575862" sldId="728"/>
            <ac:cxnSpMk id="11" creationId="{1BBFB6EB-5281-1E95-655E-691292786475}"/>
          </ac:cxnSpMkLst>
        </pc:cxnChg>
        <pc:cxnChg chg="add mod">
          <ac:chgData name="Lea, Nicholas" userId="1c4fd4ab-1590-4de3-99d6-1ea37c1f55cc" providerId="ADAL" clId="{DBF8DEF9-0697-4EBA-8F0D-00741A6D24B2}" dt="2023-12-19T21:10:39.383" v="1091"/>
          <ac:cxnSpMkLst>
            <pc:docMk/>
            <pc:sldMk cId="2652575862" sldId="728"/>
            <ac:cxnSpMk id="12" creationId="{8D7AA537-2662-2FDE-7F8F-186A072E62D1}"/>
          </ac:cxnSpMkLst>
        </pc:cxnChg>
        <pc:cxnChg chg="add mod">
          <ac:chgData name="Lea, Nicholas" userId="1c4fd4ab-1590-4de3-99d6-1ea37c1f55cc" providerId="ADAL" clId="{DBF8DEF9-0697-4EBA-8F0D-00741A6D24B2}" dt="2023-12-19T21:10:39.383" v="1091"/>
          <ac:cxnSpMkLst>
            <pc:docMk/>
            <pc:sldMk cId="2652575862" sldId="728"/>
            <ac:cxnSpMk id="13" creationId="{43C64A41-DCBB-3CE7-26F3-630079E8EC07}"/>
          </ac:cxnSpMkLst>
        </pc:cxnChg>
      </pc:sldChg>
      <pc:sldChg chg="addSp delSp modSp new mod">
        <pc:chgData name="Lea, Nicholas" userId="1c4fd4ab-1590-4de3-99d6-1ea37c1f55cc" providerId="ADAL" clId="{DBF8DEF9-0697-4EBA-8F0D-00741A6D24B2}" dt="2023-12-19T21:12:10.107" v="1101"/>
        <pc:sldMkLst>
          <pc:docMk/>
          <pc:sldMk cId="1983501960" sldId="729"/>
        </pc:sldMkLst>
        <pc:spChg chg="del mod">
          <ac:chgData name="Lea, Nicholas" userId="1c4fd4ab-1590-4de3-99d6-1ea37c1f55cc" providerId="ADAL" clId="{DBF8DEF9-0697-4EBA-8F0D-00741A6D24B2}" dt="2023-12-19T21:11:58.623" v="1099" actId="478"/>
          <ac:spMkLst>
            <pc:docMk/>
            <pc:sldMk cId="1983501960" sldId="729"/>
            <ac:spMk id="2" creationId="{0C8A8078-1816-FBE3-E586-30608B6AD148}"/>
          </ac:spMkLst>
        </pc:spChg>
        <pc:spChg chg="del">
          <ac:chgData name="Lea, Nicholas" userId="1c4fd4ab-1590-4de3-99d6-1ea37c1f55cc" providerId="ADAL" clId="{DBF8DEF9-0697-4EBA-8F0D-00741A6D24B2}" dt="2023-12-19T21:11:58.623" v="1099" actId="478"/>
          <ac:spMkLst>
            <pc:docMk/>
            <pc:sldMk cId="1983501960" sldId="729"/>
            <ac:spMk id="3" creationId="{B8851A79-54F0-258C-9E79-F4FE1E760259}"/>
          </ac:spMkLst>
        </pc:spChg>
        <pc:spChg chg="add del mod">
          <ac:chgData name="Lea, Nicholas" userId="1c4fd4ab-1590-4de3-99d6-1ea37c1f55cc" providerId="ADAL" clId="{DBF8DEF9-0697-4EBA-8F0D-00741A6D24B2}" dt="2023-12-19T21:12:00.402" v="1100" actId="478"/>
          <ac:spMkLst>
            <pc:docMk/>
            <pc:sldMk cId="1983501960" sldId="729"/>
            <ac:spMk id="5" creationId="{28A423AF-21AF-560C-42CD-B9CE21B75AEC}"/>
          </ac:spMkLst>
        </pc:spChg>
        <pc:spChg chg="add mod">
          <ac:chgData name="Lea, Nicholas" userId="1c4fd4ab-1590-4de3-99d6-1ea37c1f55cc" providerId="ADAL" clId="{DBF8DEF9-0697-4EBA-8F0D-00741A6D24B2}" dt="2023-12-19T21:12:10.107" v="1101"/>
          <ac:spMkLst>
            <pc:docMk/>
            <pc:sldMk cId="1983501960" sldId="729"/>
            <ac:spMk id="6" creationId="{2CCCE1E1-9948-8A9C-1C12-77C5DC2C6895}"/>
          </ac:spMkLst>
        </pc:spChg>
        <pc:picChg chg="add mod">
          <ac:chgData name="Lea, Nicholas" userId="1c4fd4ab-1590-4de3-99d6-1ea37c1f55cc" providerId="ADAL" clId="{DBF8DEF9-0697-4EBA-8F0D-00741A6D24B2}" dt="2023-12-19T21:12:10.107" v="1101"/>
          <ac:picMkLst>
            <pc:docMk/>
            <pc:sldMk cId="1983501960" sldId="729"/>
            <ac:picMk id="7" creationId="{87BC8B8C-4660-B0EB-907B-B6D745DBA6B8}"/>
          </ac:picMkLst>
        </pc:picChg>
        <pc:picChg chg="add mod">
          <ac:chgData name="Lea, Nicholas" userId="1c4fd4ab-1590-4de3-99d6-1ea37c1f55cc" providerId="ADAL" clId="{DBF8DEF9-0697-4EBA-8F0D-00741A6D24B2}" dt="2023-12-19T21:12:10.107" v="1101"/>
          <ac:picMkLst>
            <pc:docMk/>
            <pc:sldMk cId="1983501960" sldId="729"/>
            <ac:picMk id="8" creationId="{7E05B297-10AD-B67D-03FD-68515C9026D3}"/>
          </ac:picMkLst>
        </pc:picChg>
      </pc:sldChg>
      <pc:sldChg chg="addSp modSp new mod">
        <pc:chgData name="Lea, Nicholas" userId="1c4fd4ab-1590-4de3-99d6-1ea37c1f55cc" providerId="ADAL" clId="{DBF8DEF9-0697-4EBA-8F0D-00741A6D24B2}" dt="2023-12-19T21:13:16.753" v="1138" actId="27636"/>
        <pc:sldMkLst>
          <pc:docMk/>
          <pc:sldMk cId="2072529404" sldId="730"/>
        </pc:sldMkLst>
        <pc:spChg chg="mod">
          <ac:chgData name="Lea, Nicholas" userId="1c4fd4ab-1590-4de3-99d6-1ea37c1f55cc" providerId="ADAL" clId="{DBF8DEF9-0697-4EBA-8F0D-00741A6D24B2}" dt="2023-12-19T21:12:27.994" v="1103"/>
          <ac:spMkLst>
            <pc:docMk/>
            <pc:sldMk cId="2072529404" sldId="730"/>
            <ac:spMk id="2" creationId="{DBDF9A6C-AB17-DC49-A1AE-50BD767E651F}"/>
          </ac:spMkLst>
        </pc:spChg>
        <pc:spChg chg="mod">
          <ac:chgData name="Lea, Nicholas" userId="1c4fd4ab-1590-4de3-99d6-1ea37c1f55cc" providerId="ADAL" clId="{DBF8DEF9-0697-4EBA-8F0D-00741A6D24B2}" dt="2023-12-19T21:13:16.753" v="1138" actId="27636"/>
          <ac:spMkLst>
            <pc:docMk/>
            <pc:sldMk cId="2072529404" sldId="730"/>
            <ac:spMk id="3" creationId="{457431EB-060B-6FB5-9D8A-1323F78FD2BD}"/>
          </ac:spMkLst>
        </pc:spChg>
        <pc:picChg chg="add mod">
          <ac:chgData name="Lea, Nicholas" userId="1c4fd4ab-1590-4de3-99d6-1ea37c1f55cc" providerId="ADAL" clId="{DBF8DEF9-0697-4EBA-8F0D-00741A6D24B2}" dt="2023-12-19T21:13:12.738" v="1136" actId="1038"/>
          <ac:picMkLst>
            <pc:docMk/>
            <pc:sldMk cId="2072529404" sldId="730"/>
            <ac:picMk id="4" creationId="{BBC26236-7E01-D928-85E8-E6661ED1B4AC}"/>
          </ac:picMkLst>
        </pc:picChg>
        <pc:picChg chg="add mod">
          <ac:chgData name="Lea, Nicholas" userId="1c4fd4ab-1590-4de3-99d6-1ea37c1f55cc" providerId="ADAL" clId="{DBF8DEF9-0697-4EBA-8F0D-00741A6D24B2}" dt="2023-12-19T21:13:12.738" v="1136" actId="1038"/>
          <ac:picMkLst>
            <pc:docMk/>
            <pc:sldMk cId="2072529404" sldId="730"/>
            <ac:picMk id="5" creationId="{272C3FC6-5C42-0C94-59E8-6C70638DD9F2}"/>
          </ac:picMkLst>
        </pc:picChg>
      </pc:sldChg>
      <pc:sldChg chg="addSp modSp new mod">
        <pc:chgData name="Lea, Nicholas" userId="1c4fd4ab-1590-4de3-99d6-1ea37c1f55cc" providerId="ADAL" clId="{DBF8DEF9-0697-4EBA-8F0D-00741A6D24B2}" dt="2023-12-19T21:19:14.166" v="1167" actId="1038"/>
        <pc:sldMkLst>
          <pc:docMk/>
          <pc:sldMk cId="1859095174" sldId="731"/>
        </pc:sldMkLst>
        <pc:spChg chg="mod">
          <ac:chgData name="Lea, Nicholas" userId="1c4fd4ab-1590-4de3-99d6-1ea37c1f55cc" providerId="ADAL" clId="{DBF8DEF9-0697-4EBA-8F0D-00741A6D24B2}" dt="2023-12-19T21:18:33.380" v="1146"/>
          <ac:spMkLst>
            <pc:docMk/>
            <pc:sldMk cId="1859095174" sldId="731"/>
            <ac:spMk id="2" creationId="{CCEE3D50-F395-285D-D5E7-71140F24EDB4}"/>
          </ac:spMkLst>
        </pc:spChg>
        <pc:spChg chg="mod">
          <ac:chgData name="Lea, Nicholas" userId="1c4fd4ab-1590-4de3-99d6-1ea37c1f55cc" providerId="ADAL" clId="{DBF8DEF9-0697-4EBA-8F0D-00741A6D24B2}" dt="2023-12-19T21:19:14.166" v="1167" actId="1038"/>
          <ac:spMkLst>
            <pc:docMk/>
            <pc:sldMk cId="1859095174" sldId="731"/>
            <ac:spMk id="3" creationId="{53FD9512-D837-14D4-DC58-EA8E01D6C9C7}"/>
          </ac:spMkLst>
        </pc:spChg>
        <pc:picChg chg="add mod">
          <ac:chgData name="Lea, Nicholas" userId="1c4fd4ab-1590-4de3-99d6-1ea37c1f55cc" providerId="ADAL" clId="{DBF8DEF9-0697-4EBA-8F0D-00741A6D24B2}" dt="2023-12-19T21:19:10.170" v="1162" actId="1038"/>
          <ac:picMkLst>
            <pc:docMk/>
            <pc:sldMk cId="1859095174" sldId="731"/>
            <ac:picMk id="4" creationId="{E5449D75-FD06-BD85-7ED2-C583E08804AA}"/>
          </ac:picMkLst>
        </pc:picChg>
      </pc:sldChg>
      <pc:sldChg chg="addSp delSp modSp new mod">
        <pc:chgData name="Lea, Nicholas" userId="1c4fd4ab-1590-4de3-99d6-1ea37c1f55cc" providerId="ADAL" clId="{DBF8DEF9-0697-4EBA-8F0D-00741A6D24B2}" dt="2023-12-19T21:19:52.051" v="1174" actId="6549"/>
        <pc:sldMkLst>
          <pc:docMk/>
          <pc:sldMk cId="1994369734" sldId="732"/>
        </pc:sldMkLst>
        <pc:spChg chg="mod">
          <ac:chgData name="Lea, Nicholas" userId="1c4fd4ab-1590-4de3-99d6-1ea37c1f55cc" providerId="ADAL" clId="{DBF8DEF9-0697-4EBA-8F0D-00741A6D24B2}" dt="2023-12-19T21:19:23.594" v="1169"/>
          <ac:spMkLst>
            <pc:docMk/>
            <pc:sldMk cId="1994369734" sldId="732"/>
            <ac:spMk id="2" creationId="{F9614A45-6580-E884-EF80-A9CA8B5889AF}"/>
          </ac:spMkLst>
        </pc:spChg>
        <pc:spChg chg="del">
          <ac:chgData name="Lea, Nicholas" userId="1c4fd4ab-1590-4de3-99d6-1ea37c1f55cc" providerId="ADAL" clId="{DBF8DEF9-0697-4EBA-8F0D-00741A6D24B2}" dt="2023-12-19T21:19:27.844" v="1170" actId="478"/>
          <ac:spMkLst>
            <pc:docMk/>
            <pc:sldMk cId="1994369734" sldId="732"/>
            <ac:spMk id="3" creationId="{662068EE-1A52-45E9-CE72-253B89C27566}"/>
          </ac:spMkLst>
        </pc:spChg>
        <pc:spChg chg="add del mod">
          <ac:chgData name="Lea, Nicholas" userId="1c4fd4ab-1590-4de3-99d6-1ea37c1f55cc" providerId="ADAL" clId="{DBF8DEF9-0697-4EBA-8F0D-00741A6D24B2}" dt="2023-12-19T21:19:39.068" v="1172" actId="478"/>
          <ac:spMkLst>
            <pc:docMk/>
            <pc:sldMk cId="1994369734" sldId="732"/>
            <ac:spMk id="4" creationId="{D2E656EB-831B-0BC3-F65C-721C00AF03E6}"/>
          </ac:spMkLst>
        </pc:spChg>
        <pc:spChg chg="add mod">
          <ac:chgData name="Lea, Nicholas" userId="1c4fd4ab-1590-4de3-99d6-1ea37c1f55cc" providerId="ADAL" clId="{DBF8DEF9-0697-4EBA-8F0D-00741A6D24B2}" dt="2023-12-19T21:19:52.051" v="1174" actId="6549"/>
          <ac:spMkLst>
            <pc:docMk/>
            <pc:sldMk cId="1994369734" sldId="732"/>
            <ac:spMk id="5" creationId="{6A24EF38-00E1-958D-E678-3ED575170C8A}"/>
          </ac:spMkLst>
        </pc:spChg>
        <pc:spChg chg="mod">
          <ac:chgData name="Lea, Nicholas" userId="1c4fd4ab-1590-4de3-99d6-1ea37c1f55cc" providerId="ADAL" clId="{DBF8DEF9-0697-4EBA-8F0D-00741A6D24B2}" dt="2023-12-19T21:19:34.539" v="1171"/>
          <ac:spMkLst>
            <pc:docMk/>
            <pc:sldMk cId="1994369734" sldId="732"/>
            <ac:spMk id="12" creationId="{9CFD6B08-86A4-284A-67FA-4A4C57B78AE6}"/>
          </ac:spMkLst>
        </pc:spChg>
        <pc:spChg chg="add mod">
          <ac:chgData name="Lea, Nicholas" userId="1c4fd4ab-1590-4de3-99d6-1ea37c1f55cc" providerId="ADAL" clId="{DBF8DEF9-0697-4EBA-8F0D-00741A6D24B2}" dt="2023-12-19T21:19:34.539" v="1171"/>
          <ac:spMkLst>
            <pc:docMk/>
            <pc:sldMk cId="1994369734" sldId="732"/>
            <ac:spMk id="19" creationId="{055D7AC0-F114-B04B-4B53-5B9DFEA89F8D}"/>
          </ac:spMkLst>
        </pc:spChg>
        <pc:spChg chg="add mod">
          <ac:chgData name="Lea, Nicholas" userId="1c4fd4ab-1590-4de3-99d6-1ea37c1f55cc" providerId="ADAL" clId="{DBF8DEF9-0697-4EBA-8F0D-00741A6D24B2}" dt="2023-12-19T21:19:34.539" v="1171"/>
          <ac:spMkLst>
            <pc:docMk/>
            <pc:sldMk cId="1994369734" sldId="732"/>
            <ac:spMk id="20" creationId="{826116C5-01B3-1DB1-9499-49720DFBF495}"/>
          </ac:spMkLst>
        </pc:spChg>
        <pc:spChg chg="add mod">
          <ac:chgData name="Lea, Nicholas" userId="1c4fd4ab-1590-4de3-99d6-1ea37c1f55cc" providerId="ADAL" clId="{DBF8DEF9-0697-4EBA-8F0D-00741A6D24B2}" dt="2023-12-19T21:19:34.539" v="1171"/>
          <ac:spMkLst>
            <pc:docMk/>
            <pc:sldMk cId="1994369734" sldId="732"/>
            <ac:spMk id="21" creationId="{4545404D-2BD5-07D3-FF26-3A45A2EE35B7}"/>
          </ac:spMkLst>
        </pc:spChg>
        <pc:grpChg chg="add mod">
          <ac:chgData name="Lea, Nicholas" userId="1c4fd4ab-1590-4de3-99d6-1ea37c1f55cc" providerId="ADAL" clId="{DBF8DEF9-0697-4EBA-8F0D-00741A6D24B2}" dt="2023-12-19T21:19:34.539" v="1171"/>
          <ac:grpSpMkLst>
            <pc:docMk/>
            <pc:sldMk cId="1994369734" sldId="732"/>
            <ac:grpSpMk id="6" creationId="{67072730-96B7-C209-2797-75FAAF537A85}"/>
          </ac:grpSpMkLst>
        </pc:grpChg>
        <pc:grpChg chg="mod">
          <ac:chgData name="Lea, Nicholas" userId="1c4fd4ab-1590-4de3-99d6-1ea37c1f55cc" providerId="ADAL" clId="{DBF8DEF9-0697-4EBA-8F0D-00741A6D24B2}" dt="2023-12-19T21:19:34.539" v="1171"/>
          <ac:grpSpMkLst>
            <pc:docMk/>
            <pc:sldMk cId="1994369734" sldId="732"/>
            <ac:grpSpMk id="7" creationId="{3AD8FEA0-6E8A-A2A9-2598-A7A354FAF343}"/>
          </ac:grpSpMkLst>
        </pc:grpChg>
        <pc:grpChg chg="mod">
          <ac:chgData name="Lea, Nicholas" userId="1c4fd4ab-1590-4de3-99d6-1ea37c1f55cc" providerId="ADAL" clId="{DBF8DEF9-0697-4EBA-8F0D-00741A6D24B2}" dt="2023-12-19T21:19:34.539" v="1171"/>
          <ac:grpSpMkLst>
            <pc:docMk/>
            <pc:sldMk cId="1994369734" sldId="732"/>
            <ac:grpSpMk id="8" creationId="{3E621F89-FFAC-3E50-6AAD-AE17DE8323A6}"/>
          </ac:grpSpMkLst>
        </pc:grpChg>
        <pc:grpChg chg="mod">
          <ac:chgData name="Lea, Nicholas" userId="1c4fd4ab-1590-4de3-99d6-1ea37c1f55cc" providerId="ADAL" clId="{DBF8DEF9-0697-4EBA-8F0D-00741A6D24B2}" dt="2023-12-19T21:19:34.539" v="1171"/>
          <ac:grpSpMkLst>
            <pc:docMk/>
            <pc:sldMk cId="1994369734" sldId="732"/>
            <ac:grpSpMk id="11" creationId="{342533BE-9C34-9B71-2DE1-8F152CBA505F}"/>
          </ac:grpSpMkLst>
        </pc:grpChg>
        <pc:picChg chg="mod">
          <ac:chgData name="Lea, Nicholas" userId="1c4fd4ab-1590-4de3-99d6-1ea37c1f55cc" providerId="ADAL" clId="{DBF8DEF9-0697-4EBA-8F0D-00741A6D24B2}" dt="2023-12-19T21:19:34.539" v="1171"/>
          <ac:picMkLst>
            <pc:docMk/>
            <pc:sldMk cId="1994369734" sldId="732"/>
            <ac:picMk id="14" creationId="{01C60A43-EDBE-E003-DC5D-A3466AAE702D}"/>
          </ac:picMkLst>
        </pc:picChg>
        <pc:picChg chg="mod">
          <ac:chgData name="Lea, Nicholas" userId="1c4fd4ab-1590-4de3-99d6-1ea37c1f55cc" providerId="ADAL" clId="{DBF8DEF9-0697-4EBA-8F0D-00741A6D24B2}" dt="2023-12-19T21:19:34.539" v="1171"/>
          <ac:picMkLst>
            <pc:docMk/>
            <pc:sldMk cId="1994369734" sldId="732"/>
            <ac:picMk id="15" creationId="{B9D40E78-D2EB-D673-7D36-6C6DFC24A50B}"/>
          </ac:picMkLst>
        </pc:picChg>
        <pc:picChg chg="add mod">
          <ac:chgData name="Lea, Nicholas" userId="1c4fd4ab-1590-4de3-99d6-1ea37c1f55cc" providerId="ADAL" clId="{DBF8DEF9-0697-4EBA-8F0D-00741A6D24B2}" dt="2023-12-19T21:19:34.539" v="1171"/>
          <ac:picMkLst>
            <pc:docMk/>
            <pc:sldMk cId="1994369734" sldId="732"/>
            <ac:picMk id="16" creationId="{5D6118BF-DDC8-18AB-C5CE-4A1A2C23A552}"/>
          </ac:picMkLst>
        </pc:picChg>
        <pc:picChg chg="add mod">
          <ac:chgData name="Lea, Nicholas" userId="1c4fd4ab-1590-4de3-99d6-1ea37c1f55cc" providerId="ADAL" clId="{DBF8DEF9-0697-4EBA-8F0D-00741A6D24B2}" dt="2023-12-19T21:19:34.539" v="1171"/>
          <ac:picMkLst>
            <pc:docMk/>
            <pc:sldMk cId="1994369734" sldId="732"/>
            <ac:picMk id="17" creationId="{55AC14C8-995B-A699-416B-BFF39740F8D0}"/>
          </ac:picMkLst>
        </pc:picChg>
        <pc:cxnChg chg="mod">
          <ac:chgData name="Lea, Nicholas" userId="1c4fd4ab-1590-4de3-99d6-1ea37c1f55cc" providerId="ADAL" clId="{DBF8DEF9-0697-4EBA-8F0D-00741A6D24B2}" dt="2023-12-19T21:19:34.539" v="1171"/>
          <ac:cxnSpMkLst>
            <pc:docMk/>
            <pc:sldMk cId="1994369734" sldId="732"/>
            <ac:cxnSpMk id="9" creationId="{8BEE262B-C382-AB76-2CF0-4C5F001454B9}"/>
          </ac:cxnSpMkLst>
        </pc:cxnChg>
        <pc:cxnChg chg="mod">
          <ac:chgData name="Lea, Nicholas" userId="1c4fd4ab-1590-4de3-99d6-1ea37c1f55cc" providerId="ADAL" clId="{DBF8DEF9-0697-4EBA-8F0D-00741A6D24B2}" dt="2023-12-19T21:19:34.539" v="1171"/>
          <ac:cxnSpMkLst>
            <pc:docMk/>
            <pc:sldMk cId="1994369734" sldId="732"/>
            <ac:cxnSpMk id="10" creationId="{F05D4479-8733-86AD-B75C-2155CEC5524B}"/>
          </ac:cxnSpMkLst>
        </pc:cxnChg>
        <pc:cxnChg chg="mod">
          <ac:chgData name="Lea, Nicholas" userId="1c4fd4ab-1590-4de3-99d6-1ea37c1f55cc" providerId="ADAL" clId="{DBF8DEF9-0697-4EBA-8F0D-00741A6D24B2}" dt="2023-12-19T21:19:34.539" v="1171"/>
          <ac:cxnSpMkLst>
            <pc:docMk/>
            <pc:sldMk cId="1994369734" sldId="732"/>
            <ac:cxnSpMk id="13" creationId="{B2C179A0-4139-7E25-33AE-AF1A5C8029F9}"/>
          </ac:cxnSpMkLst>
        </pc:cxnChg>
        <pc:cxnChg chg="add mod">
          <ac:chgData name="Lea, Nicholas" userId="1c4fd4ab-1590-4de3-99d6-1ea37c1f55cc" providerId="ADAL" clId="{DBF8DEF9-0697-4EBA-8F0D-00741A6D24B2}" dt="2023-12-19T21:19:34.539" v="1171"/>
          <ac:cxnSpMkLst>
            <pc:docMk/>
            <pc:sldMk cId="1994369734" sldId="732"/>
            <ac:cxnSpMk id="18" creationId="{B52A9003-2C9C-8585-84C3-8F72194D0B2B}"/>
          </ac:cxnSpMkLst>
        </pc:cxnChg>
      </pc:sldChg>
      <pc:sldChg chg="addSp delSp modSp new mod">
        <pc:chgData name="Lea, Nicholas" userId="1c4fd4ab-1590-4de3-99d6-1ea37c1f55cc" providerId="ADAL" clId="{DBF8DEF9-0697-4EBA-8F0D-00741A6D24B2}" dt="2023-12-19T21:20:37.195" v="1187" actId="207"/>
        <pc:sldMkLst>
          <pc:docMk/>
          <pc:sldMk cId="3777404178" sldId="733"/>
        </pc:sldMkLst>
        <pc:spChg chg="mod">
          <ac:chgData name="Lea, Nicholas" userId="1c4fd4ab-1590-4de3-99d6-1ea37c1f55cc" providerId="ADAL" clId="{DBF8DEF9-0697-4EBA-8F0D-00741A6D24B2}" dt="2023-12-19T21:20:24.991" v="1183" actId="207"/>
          <ac:spMkLst>
            <pc:docMk/>
            <pc:sldMk cId="3777404178" sldId="733"/>
            <ac:spMk id="2" creationId="{A289D8FC-EE67-1F3C-8458-C9BE81F6B355}"/>
          </ac:spMkLst>
        </pc:spChg>
        <pc:spChg chg="del">
          <ac:chgData name="Lea, Nicholas" userId="1c4fd4ab-1590-4de3-99d6-1ea37c1f55cc" providerId="ADAL" clId="{DBF8DEF9-0697-4EBA-8F0D-00741A6D24B2}" dt="2023-12-19T21:20:11.635" v="1177" actId="478"/>
          <ac:spMkLst>
            <pc:docMk/>
            <pc:sldMk cId="3777404178" sldId="733"/>
            <ac:spMk id="3" creationId="{34E7856C-5BA1-6F62-4A82-AABF492BA083}"/>
          </ac:spMkLst>
        </pc:spChg>
        <pc:spChg chg="add del mod">
          <ac:chgData name="Lea, Nicholas" userId="1c4fd4ab-1590-4de3-99d6-1ea37c1f55cc" providerId="ADAL" clId="{DBF8DEF9-0697-4EBA-8F0D-00741A6D24B2}" dt="2023-12-19T21:20:15.154" v="1179" actId="478"/>
          <ac:spMkLst>
            <pc:docMk/>
            <pc:sldMk cId="3777404178" sldId="733"/>
            <ac:spMk id="4" creationId="{BD40D512-BD1A-38A9-5940-3DD341854F02}"/>
          </ac:spMkLst>
        </pc:spChg>
        <pc:spChg chg="add mod">
          <ac:chgData name="Lea, Nicholas" userId="1c4fd4ab-1590-4de3-99d6-1ea37c1f55cc" providerId="ADAL" clId="{DBF8DEF9-0697-4EBA-8F0D-00741A6D24B2}" dt="2023-12-19T21:20:37.195" v="1187" actId="207"/>
          <ac:spMkLst>
            <pc:docMk/>
            <pc:sldMk cId="3777404178" sldId="733"/>
            <ac:spMk id="5" creationId="{71ABFA6D-5939-1661-7115-CC1A44FBDB72}"/>
          </ac:spMkLst>
        </pc:spChg>
        <pc:spChg chg="add mod">
          <ac:chgData name="Lea, Nicholas" userId="1c4fd4ab-1590-4de3-99d6-1ea37c1f55cc" providerId="ADAL" clId="{DBF8DEF9-0697-4EBA-8F0D-00741A6D24B2}" dt="2023-12-19T21:20:24.991" v="1183" actId="207"/>
          <ac:spMkLst>
            <pc:docMk/>
            <pc:sldMk cId="3777404178" sldId="733"/>
            <ac:spMk id="6" creationId="{85FD7DC9-D739-BB32-E282-98069A8DFC85}"/>
          </ac:spMkLst>
        </pc:spChg>
        <pc:spChg chg="add mod">
          <ac:chgData name="Lea, Nicholas" userId="1c4fd4ab-1590-4de3-99d6-1ea37c1f55cc" providerId="ADAL" clId="{DBF8DEF9-0697-4EBA-8F0D-00741A6D24B2}" dt="2023-12-19T21:20:24.991" v="1183" actId="207"/>
          <ac:spMkLst>
            <pc:docMk/>
            <pc:sldMk cId="3777404178" sldId="733"/>
            <ac:spMk id="7" creationId="{08073333-9CA9-DA83-0B24-CB1020659BA7}"/>
          </ac:spMkLst>
        </pc:spChg>
        <pc:spChg chg="add mod">
          <ac:chgData name="Lea, Nicholas" userId="1c4fd4ab-1590-4de3-99d6-1ea37c1f55cc" providerId="ADAL" clId="{DBF8DEF9-0697-4EBA-8F0D-00741A6D24B2}" dt="2023-12-19T21:20:24.991" v="1183" actId="207"/>
          <ac:spMkLst>
            <pc:docMk/>
            <pc:sldMk cId="3777404178" sldId="733"/>
            <ac:spMk id="8" creationId="{7BC6B0F2-ECFD-5AE2-BBED-06B38A2855E0}"/>
          </ac:spMkLst>
        </pc:spChg>
        <pc:spChg chg="add mod">
          <ac:chgData name="Lea, Nicholas" userId="1c4fd4ab-1590-4de3-99d6-1ea37c1f55cc" providerId="ADAL" clId="{DBF8DEF9-0697-4EBA-8F0D-00741A6D24B2}" dt="2023-12-19T21:20:34.267" v="1186" actId="207"/>
          <ac:spMkLst>
            <pc:docMk/>
            <pc:sldMk cId="3777404178" sldId="733"/>
            <ac:spMk id="9" creationId="{581D1B69-886A-889C-DF5E-44162AFBE1EE}"/>
          </ac:spMkLst>
        </pc:spChg>
        <pc:spChg chg="add mod">
          <ac:chgData name="Lea, Nicholas" userId="1c4fd4ab-1590-4de3-99d6-1ea37c1f55cc" providerId="ADAL" clId="{DBF8DEF9-0697-4EBA-8F0D-00741A6D24B2}" dt="2023-12-19T21:20:24.991" v="1183" actId="207"/>
          <ac:spMkLst>
            <pc:docMk/>
            <pc:sldMk cId="3777404178" sldId="733"/>
            <ac:spMk id="10" creationId="{5F792F84-618D-005F-A60C-D757DAC75049}"/>
          </ac:spMkLst>
        </pc:spChg>
      </pc:sldChg>
      <pc:sldChg chg="addSp delSp modSp new mod">
        <pc:chgData name="Lea, Nicholas" userId="1c4fd4ab-1590-4de3-99d6-1ea37c1f55cc" providerId="ADAL" clId="{DBF8DEF9-0697-4EBA-8F0D-00741A6D24B2}" dt="2023-12-19T21:21:32.273" v="1196" actId="1076"/>
        <pc:sldMkLst>
          <pc:docMk/>
          <pc:sldMk cId="2167590621" sldId="734"/>
        </pc:sldMkLst>
        <pc:spChg chg="mod">
          <ac:chgData name="Lea, Nicholas" userId="1c4fd4ab-1590-4de3-99d6-1ea37c1f55cc" providerId="ADAL" clId="{DBF8DEF9-0697-4EBA-8F0D-00741A6D24B2}" dt="2023-12-19T21:21:00.848" v="1193" actId="6549"/>
          <ac:spMkLst>
            <pc:docMk/>
            <pc:sldMk cId="2167590621" sldId="734"/>
            <ac:spMk id="2" creationId="{59548C33-7070-8428-9265-5DD920EF95E5}"/>
          </ac:spMkLst>
        </pc:spChg>
        <pc:spChg chg="del">
          <ac:chgData name="Lea, Nicholas" userId="1c4fd4ab-1590-4de3-99d6-1ea37c1f55cc" providerId="ADAL" clId="{DBF8DEF9-0697-4EBA-8F0D-00741A6D24B2}" dt="2023-12-19T21:20:54.035" v="1189" actId="478"/>
          <ac:spMkLst>
            <pc:docMk/>
            <pc:sldMk cId="2167590621" sldId="734"/>
            <ac:spMk id="3" creationId="{005865E3-89E8-4265-B3F3-DB57B3699538}"/>
          </ac:spMkLst>
        </pc:spChg>
        <pc:spChg chg="add mod">
          <ac:chgData name="Lea, Nicholas" userId="1c4fd4ab-1590-4de3-99d6-1ea37c1f55cc" providerId="ADAL" clId="{DBF8DEF9-0697-4EBA-8F0D-00741A6D24B2}" dt="2023-12-19T21:20:57.297" v="1191" actId="21"/>
          <ac:spMkLst>
            <pc:docMk/>
            <pc:sldMk cId="2167590621" sldId="734"/>
            <ac:spMk id="4" creationId="{AB1B56B0-27D3-AE5E-6786-A9CF8755801A}"/>
          </ac:spMkLst>
        </pc:spChg>
        <pc:spChg chg="add mod">
          <ac:chgData name="Lea, Nicholas" userId="1c4fd4ab-1590-4de3-99d6-1ea37c1f55cc" providerId="ADAL" clId="{DBF8DEF9-0697-4EBA-8F0D-00741A6D24B2}" dt="2023-12-19T21:21:05.243" v="1194" actId="207"/>
          <ac:spMkLst>
            <pc:docMk/>
            <pc:sldMk cId="2167590621" sldId="734"/>
            <ac:spMk id="5" creationId="{3A06511F-3EDA-F965-F67B-95D87D6A301F}"/>
          </ac:spMkLst>
        </pc:spChg>
        <pc:spChg chg="add mod">
          <ac:chgData name="Lea, Nicholas" userId="1c4fd4ab-1590-4de3-99d6-1ea37c1f55cc" providerId="ADAL" clId="{DBF8DEF9-0697-4EBA-8F0D-00741A6D24B2}" dt="2023-12-19T21:20:54.509" v="1190"/>
          <ac:spMkLst>
            <pc:docMk/>
            <pc:sldMk cId="2167590621" sldId="734"/>
            <ac:spMk id="6" creationId="{C1A8D896-6FAC-67FA-B14B-74DE7D97F832}"/>
          </ac:spMkLst>
        </pc:spChg>
        <pc:spChg chg="add mod">
          <ac:chgData name="Lea, Nicholas" userId="1c4fd4ab-1590-4de3-99d6-1ea37c1f55cc" providerId="ADAL" clId="{DBF8DEF9-0697-4EBA-8F0D-00741A6D24B2}" dt="2023-12-19T21:20:54.509" v="1190"/>
          <ac:spMkLst>
            <pc:docMk/>
            <pc:sldMk cId="2167590621" sldId="734"/>
            <ac:spMk id="7" creationId="{F1B50B29-5320-30DD-A25E-16B2F68DB4FA}"/>
          </ac:spMkLst>
        </pc:spChg>
        <pc:spChg chg="add mod">
          <ac:chgData name="Lea, Nicholas" userId="1c4fd4ab-1590-4de3-99d6-1ea37c1f55cc" providerId="ADAL" clId="{DBF8DEF9-0697-4EBA-8F0D-00741A6D24B2}" dt="2023-12-19T21:21:05.243" v="1194" actId="207"/>
          <ac:spMkLst>
            <pc:docMk/>
            <pc:sldMk cId="2167590621" sldId="734"/>
            <ac:spMk id="8" creationId="{268645BE-5EE5-F929-A410-D787EBC85AFC}"/>
          </ac:spMkLst>
        </pc:spChg>
        <pc:spChg chg="add mod">
          <ac:chgData name="Lea, Nicholas" userId="1c4fd4ab-1590-4de3-99d6-1ea37c1f55cc" providerId="ADAL" clId="{DBF8DEF9-0697-4EBA-8F0D-00741A6D24B2}" dt="2023-12-19T21:20:54.509" v="1190"/>
          <ac:spMkLst>
            <pc:docMk/>
            <pc:sldMk cId="2167590621" sldId="734"/>
            <ac:spMk id="9" creationId="{2B1984B8-D394-AE6E-4211-CA5C13C8C998}"/>
          </ac:spMkLst>
        </pc:spChg>
        <pc:spChg chg="add mod">
          <ac:chgData name="Lea, Nicholas" userId="1c4fd4ab-1590-4de3-99d6-1ea37c1f55cc" providerId="ADAL" clId="{DBF8DEF9-0697-4EBA-8F0D-00741A6D24B2}" dt="2023-12-19T21:20:54.509" v="1190"/>
          <ac:spMkLst>
            <pc:docMk/>
            <pc:sldMk cId="2167590621" sldId="734"/>
            <ac:spMk id="10" creationId="{F0E0F564-35CA-9307-BC6C-C9F411417646}"/>
          </ac:spMkLst>
        </pc:spChg>
        <pc:spChg chg="add mod">
          <ac:chgData name="Lea, Nicholas" userId="1c4fd4ab-1590-4de3-99d6-1ea37c1f55cc" providerId="ADAL" clId="{DBF8DEF9-0697-4EBA-8F0D-00741A6D24B2}" dt="2023-12-19T21:20:54.509" v="1190"/>
          <ac:spMkLst>
            <pc:docMk/>
            <pc:sldMk cId="2167590621" sldId="734"/>
            <ac:spMk id="11" creationId="{00EC7C2A-47EC-18D1-ECC0-3A0DD2B73690}"/>
          </ac:spMkLst>
        </pc:spChg>
        <pc:spChg chg="add mod">
          <ac:chgData name="Lea, Nicholas" userId="1c4fd4ab-1590-4de3-99d6-1ea37c1f55cc" providerId="ADAL" clId="{DBF8DEF9-0697-4EBA-8F0D-00741A6D24B2}" dt="2023-12-19T21:21:32.273" v="1196" actId="1076"/>
          <ac:spMkLst>
            <pc:docMk/>
            <pc:sldMk cId="2167590621" sldId="734"/>
            <ac:spMk id="12" creationId="{25743B93-B549-098F-CCC3-66A6962C4338}"/>
          </ac:spMkLst>
        </pc:spChg>
      </pc:sldChg>
      <pc:sldChg chg="addSp delSp modSp new mod">
        <pc:chgData name="Lea, Nicholas" userId="1c4fd4ab-1590-4de3-99d6-1ea37c1f55cc" providerId="ADAL" clId="{DBF8DEF9-0697-4EBA-8F0D-00741A6D24B2}" dt="2023-12-19T21:21:57.015" v="1218" actId="20577"/>
        <pc:sldMkLst>
          <pc:docMk/>
          <pc:sldMk cId="3912190899" sldId="735"/>
        </pc:sldMkLst>
        <pc:spChg chg="mod">
          <ac:chgData name="Lea, Nicholas" userId="1c4fd4ab-1590-4de3-99d6-1ea37c1f55cc" providerId="ADAL" clId="{DBF8DEF9-0697-4EBA-8F0D-00741A6D24B2}" dt="2023-12-19T21:21:57.015" v="1218" actId="20577"/>
          <ac:spMkLst>
            <pc:docMk/>
            <pc:sldMk cId="3912190899" sldId="735"/>
            <ac:spMk id="2" creationId="{4FF798BB-A7C7-8EF1-76B7-F27506A32E9B}"/>
          </ac:spMkLst>
        </pc:spChg>
        <pc:spChg chg="del">
          <ac:chgData name="Lea, Nicholas" userId="1c4fd4ab-1590-4de3-99d6-1ea37c1f55cc" providerId="ADAL" clId="{DBF8DEF9-0697-4EBA-8F0D-00741A6D24B2}" dt="2023-12-19T21:21:40.650" v="1197" actId="478"/>
          <ac:spMkLst>
            <pc:docMk/>
            <pc:sldMk cId="3912190899" sldId="735"/>
            <ac:spMk id="3" creationId="{D124B82E-DCAF-7DF3-B204-690379691122}"/>
          </ac:spMkLst>
        </pc:spChg>
        <pc:spChg chg="add del mod">
          <ac:chgData name="Lea, Nicholas" userId="1c4fd4ab-1590-4de3-99d6-1ea37c1f55cc" providerId="ADAL" clId="{DBF8DEF9-0697-4EBA-8F0D-00741A6D24B2}" dt="2023-12-19T21:21:50.710" v="1201" actId="478"/>
          <ac:spMkLst>
            <pc:docMk/>
            <pc:sldMk cId="3912190899" sldId="735"/>
            <ac:spMk id="4" creationId="{0530A0C7-F1E3-69CB-4324-F05614DB9883}"/>
          </ac:spMkLst>
        </pc:spChg>
        <pc:spChg chg="add mod">
          <ac:chgData name="Lea, Nicholas" userId="1c4fd4ab-1590-4de3-99d6-1ea37c1f55cc" providerId="ADAL" clId="{DBF8DEF9-0697-4EBA-8F0D-00741A6D24B2}" dt="2023-12-19T21:21:46.066" v="1199" actId="1076"/>
          <ac:spMkLst>
            <pc:docMk/>
            <pc:sldMk cId="3912190899" sldId="735"/>
            <ac:spMk id="5" creationId="{C5A6ED12-D967-F314-2A3F-EB5BE4FD92A7}"/>
          </ac:spMkLst>
        </pc:spChg>
        <pc:spChg chg="add mod">
          <ac:chgData name="Lea, Nicholas" userId="1c4fd4ab-1590-4de3-99d6-1ea37c1f55cc" providerId="ADAL" clId="{DBF8DEF9-0697-4EBA-8F0D-00741A6D24B2}" dt="2023-12-19T21:21:46.066" v="1199" actId="1076"/>
          <ac:spMkLst>
            <pc:docMk/>
            <pc:sldMk cId="3912190899" sldId="735"/>
            <ac:spMk id="6" creationId="{CD31C923-9E8B-19AE-F994-BC44404ABE8F}"/>
          </ac:spMkLst>
        </pc:spChg>
        <pc:spChg chg="add mod">
          <ac:chgData name="Lea, Nicholas" userId="1c4fd4ab-1590-4de3-99d6-1ea37c1f55cc" providerId="ADAL" clId="{DBF8DEF9-0697-4EBA-8F0D-00741A6D24B2}" dt="2023-12-19T21:21:46.066" v="1199" actId="1076"/>
          <ac:spMkLst>
            <pc:docMk/>
            <pc:sldMk cId="3912190899" sldId="735"/>
            <ac:spMk id="7" creationId="{05C5EB6C-E078-6009-C388-6FC4C3DDFED6}"/>
          </ac:spMkLst>
        </pc:spChg>
        <pc:spChg chg="add mod">
          <ac:chgData name="Lea, Nicholas" userId="1c4fd4ab-1590-4de3-99d6-1ea37c1f55cc" providerId="ADAL" clId="{DBF8DEF9-0697-4EBA-8F0D-00741A6D24B2}" dt="2023-12-19T21:21:46.066" v="1199" actId="1076"/>
          <ac:spMkLst>
            <pc:docMk/>
            <pc:sldMk cId="3912190899" sldId="735"/>
            <ac:spMk id="8" creationId="{990372B7-BB47-3CC1-2835-3E6EFFD657EB}"/>
          </ac:spMkLst>
        </pc:spChg>
        <pc:spChg chg="add mod">
          <ac:chgData name="Lea, Nicholas" userId="1c4fd4ab-1590-4de3-99d6-1ea37c1f55cc" providerId="ADAL" clId="{DBF8DEF9-0697-4EBA-8F0D-00741A6D24B2}" dt="2023-12-19T21:21:46.066" v="1199" actId="1076"/>
          <ac:spMkLst>
            <pc:docMk/>
            <pc:sldMk cId="3912190899" sldId="735"/>
            <ac:spMk id="9" creationId="{2A5FCB9C-6611-E075-3A3A-60E06B4BF730}"/>
          </ac:spMkLst>
        </pc:spChg>
        <pc:spChg chg="add mod">
          <ac:chgData name="Lea, Nicholas" userId="1c4fd4ab-1590-4de3-99d6-1ea37c1f55cc" providerId="ADAL" clId="{DBF8DEF9-0697-4EBA-8F0D-00741A6D24B2}" dt="2023-12-19T21:21:46.066" v="1199" actId="1076"/>
          <ac:spMkLst>
            <pc:docMk/>
            <pc:sldMk cId="3912190899" sldId="735"/>
            <ac:spMk id="10" creationId="{DA9AABA2-8EAA-EA79-1246-ABA2AD85B947}"/>
          </ac:spMkLst>
        </pc:spChg>
        <pc:spChg chg="add mod">
          <ac:chgData name="Lea, Nicholas" userId="1c4fd4ab-1590-4de3-99d6-1ea37c1f55cc" providerId="ADAL" clId="{DBF8DEF9-0697-4EBA-8F0D-00741A6D24B2}" dt="2023-12-19T21:21:46.066" v="1199" actId="1076"/>
          <ac:spMkLst>
            <pc:docMk/>
            <pc:sldMk cId="3912190899" sldId="735"/>
            <ac:spMk id="11" creationId="{ED480BAD-4DCA-F21A-A990-53DEAB66F0B7}"/>
          </ac:spMkLst>
        </pc:spChg>
        <pc:spChg chg="add mod">
          <ac:chgData name="Lea, Nicholas" userId="1c4fd4ab-1590-4de3-99d6-1ea37c1f55cc" providerId="ADAL" clId="{DBF8DEF9-0697-4EBA-8F0D-00741A6D24B2}" dt="2023-12-19T21:21:46.066" v="1199" actId="1076"/>
          <ac:spMkLst>
            <pc:docMk/>
            <pc:sldMk cId="3912190899" sldId="735"/>
            <ac:spMk id="12" creationId="{4CBC2621-3EF4-C3B3-8051-82330985DEFA}"/>
          </ac:spMkLst>
        </pc:spChg>
      </pc:sldChg>
      <pc:sldChg chg="addSp delSp modSp new mod">
        <pc:chgData name="Lea, Nicholas" userId="1c4fd4ab-1590-4de3-99d6-1ea37c1f55cc" providerId="ADAL" clId="{DBF8DEF9-0697-4EBA-8F0D-00741A6D24B2}" dt="2023-12-19T21:22:26.751" v="1247" actId="1035"/>
        <pc:sldMkLst>
          <pc:docMk/>
          <pc:sldMk cId="2560972969" sldId="736"/>
        </pc:sldMkLst>
        <pc:spChg chg="mod">
          <ac:chgData name="Lea, Nicholas" userId="1c4fd4ab-1590-4de3-99d6-1ea37c1f55cc" providerId="ADAL" clId="{DBF8DEF9-0697-4EBA-8F0D-00741A6D24B2}" dt="2023-12-19T21:22:09.514" v="1220"/>
          <ac:spMkLst>
            <pc:docMk/>
            <pc:sldMk cId="2560972969" sldId="736"/>
            <ac:spMk id="2" creationId="{12CEA100-4967-A613-2E70-E99399DEE4A7}"/>
          </ac:spMkLst>
        </pc:spChg>
        <pc:spChg chg="del">
          <ac:chgData name="Lea, Nicholas" userId="1c4fd4ab-1590-4de3-99d6-1ea37c1f55cc" providerId="ADAL" clId="{DBF8DEF9-0697-4EBA-8F0D-00741A6D24B2}" dt="2023-12-19T21:22:11.483" v="1221" actId="478"/>
          <ac:spMkLst>
            <pc:docMk/>
            <pc:sldMk cId="2560972969" sldId="736"/>
            <ac:spMk id="3" creationId="{96709E24-6724-EFD3-00C0-0FBF625DD2E9}"/>
          </ac:spMkLst>
        </pc:spChg>
        <pc:picChg chg="add mod">
          <ac:chgData name="Lea, Nicholas" userId="1c4fd4ab-1590-4de3-99d6-1ea37c1f55cc" providerId="ADAL" clId="{DBF8DEF9-0697-4EBA-8F0D-00741A6D24B2}" dt="2023-12-19T21:22:26.751" v="1247" actId="1035"/>
          <ac:picMkLst>
            <pc:docMk/>
            <pc:sldMk cId="2560972969" sldId="736"/>
            <ac:picMk id="4" creationId="{30ACB8D2-C284-28C7-E603-EE070BDD6781}"/>
          </ac:picMkLst>
        </pc:picChg>
        <pc:picChg chg="add mod">
          <ac:chgData name="Lea, Nicholas" userId="1c4fd4ab-1590-4de3-99d6-1ea37c1f55cc" providerId="ADAL" clId="{DBF8DEF9-0697-4EBA-8F0D-00741A6D24B2}" dt="2023-12-19T21:22:26.751" v="1247" actId="1035"/>
          <ac:picMkLst>
            <pc:docMk/>
            <pc:sldMk cId="2560972969" sldId="736"/>
            <ac:picMk id="5" creationId="{CDC35985-8B04-66A6-7D9D-E09B9E1415C6}"/>
          </ac:picMkLst>
        </pc:picChg>
      </pc:sldChg>
      <pc:sldChg chg="addSp delSp modSp new mod">
        <pc:chgData name="Lea, Nicholas" userId="1c4fd4ab-1590-4de3-99d6-1ea37c1f55cc" providerId="ADAL" clId="{DBF8DEF9-0697-4EBA-8F0D-00741A6D24B2}" dt="2023-12-19T21:23:32.162" v="1268" actId="1076"/>
        <pc:sldMkLst>
          <pc:docMk/>
          <pc:sldMk cId="3352294694" sldId="737"/>
        </pc:sldMkLst>
        <pc:spChg chg="mod">
          <ac:chgData name="Lea, Nicholas" userId="1c4fd4ab-1590-4de3-99d6-1ea37c1f55cc" providerId="ADAL" clId="{DBF8DEF9-0697-4EBA-8F0D-00741A6D24B2}" dt="2023-12-19T21:22:37.425" v="1249"/>
          <ac:spMkLst>
            <pc:docMk/>
            <pc:sldMk cId="3352294694" sldId="737"/>
            <ac:spMk id="2" creationId="{2607FED0-F2C6-39C6-0466-0A4DA86727CC}"/>
          </ac:spMkLst>
        </pc:spChg>
        <pc:spChg chg="mod">
          <ac:chgData name="Lea, Nicholas" userId="1c4fd4ab-1590-4de3-99d6-1ea37c1f55cc" providerId="ADAL" clId="{DBF8DEF9-0697-4EBA-8F0D-00741A6D24B2}" dt="2023-12-19T21:22:54.212" v="1256" actId="5793"/>
          <ac:spMkLst>
            <pc:docMk/>
            <pc:sldMk cId="3352294694" sldId="737"/>
            <ac:spMk id="3" creationId="{DCEAE68A-45B5-686C-B6F3-35767445FDD0}"/>
          </ac:spMkLst>
        </pc:spChg>
        <pc:graphicFrameChg chg="add del mod">
          <ac:chgData name="Lea, Nicholas" userId="1c4fd4ab-1590-4de3-99d6-1ea37c1f55cc" providerId="ADAL" clId="{DBF8DEF9-0697-4EBA-8F0D-00741A6D24B2}" dt="2023-12-19T21:23:22.565" v="1266" actId="478"/>
          <ac:graphicFrameMkLst>
            <pc:docMk/>
            <pc:sldMk cId="3352294694" sldId="737"/>
            <ac:graphicFrameMk id="4" creationId="{6E00D4D6-268B-DF63-09B6-0CF25B1873DA}"/>
          </ac:graphicFrameMkLst>
        </pc:graphicFrameChg>
        <pc:picChg chg="add mod">
          <ac:chgData name="Lea, Nicholas" userId="1c4fd4ab-1590-4de3-99d6-1ea37c1f55cc" providerId="ADAL" clId="{DBF8DEF9-0697-4EBA-8F0D-00741A6D24B2}" dt="2023-12-19T21:23:32.162" v="1268" actId="1076"/>
          <ac:picMkLst>
            <pc:docMk/>
            <pc:sldMk cId="3352294694" sldId="737"/>
            <ac:picMk id="5" creationId="{3F4EB7B7-1F6C-4FE3-1795-8867480A372F}"/>
          </ac:picMkLst>
        </pc:picChg>
      </pc:sldChg>
      <pc:sldChg chg="addSp delSp modSp new mod">
        <pc:chgData name="Lea, Nicholas" userId="1c4fd4ab-1590-4de3-99d6-1ea37c1f55cc" providerId="ADAL" clId="{DBF8DEF9-0697-4EBA-8F0D-00741A6D24B2}" dt="2023-12-19T21:24:09.742" v="1304" actId="20577"/>
        <pc:sldMkLst>
          <pc:docMk/>
          <pc:sldMk cId="2965178553" sldId="738"/>
        </pc:sldMkLst>
        <pc:spChg chg="mod">
          <ac:chgData name="Lea, Nicholas" userId="1c4fd4ab-1590-4de3-99d6-1ea37c1f55cc" providerId="ADAL" clId="{DBF8DEF9-0697-4EBA-8F0D-00741A6D24B2}" dt="2023-12-19T21:24:09.742" v="1304" actId="20577"/>
          <ac:spMkLst>
            <pc:docMk/>
            <pc:sldMk cId="2965178553" sldId="738"/>
            <ac:spMk id="2" creationId="{0E0BCD36-ED97-F4B5-3C20-18B63D33F890}"/>
          </ac:spMkLst>
        </pc:spChg>
        <pc:spChg chg="del">
          <ac:chgData name="Lea, Nicholas" userId="1c4fd4ab-1590-4de3-99d6-1ea37c1f55cc" providerId="ADAL" clId="{DBF8DEF9-0697-4EBA-8F0D-00741A6D24B2}" dt="2023-12-19T21:23:53.784" v="1269" actId="478"/>
          <ac:spMkLst>
            <pc:docMk/>
            <pc:sldMk cId="2965178553" sldId="738"/>
            <ac:spMk id="3" creationId="{4111AF66-013F-CDE2-A6C4-A7E3F1FBEEF7}"/>
          </ac:spMkLst>
        </pc:spChg>
        <pc:picChg chg="add mod">
          <ac:chgData name="Lea, Nicholas" userId="1c4fd4ab-1590-4de3-99d6-1ea37c1f55cc" providerId="ADAL" clId="{DBF8DEF9-0697-4EBA-8F0D-00741A6D24B2}" dt="2023-12-19T21:23:58.468" v="1272" actId="1076"/>
          <ac:picMkLst>
            <pc:docMk/>
            <pc:sldMk cId="2965178553" sldId="738"/>
            <ac:picMk id="4" creationId="{C36419C9-C4F6-D03F-9421-CCB220E944CC}"/>
          </ac:picMkLst>
        </pc:picChg>
      </pc:sldChg>
      <pc:sldChg chg="addSp delSp modSp new mod">
        <pc:chgData name="Lea, Nicholas" userId="1c4fd4ab-1590-4de3-99d6-1ea37c1f55cc" providerId="ADAL" clId="{DBF8DEF9-0697-4EBA-8F0D-00741A6D24B2}" dt="2023-12-19T21:24:43.784" v="1334" actId="1076"/>
        <pc:sldMkLst>
          <pc:docMk/>
          <pc:sldMk cId="571829697" sldId="739"/>
        </pc:sldMkLst>
        <pc:spChg chg="mod">
          <ac:chgData name="Lea, Nicholas" userId="1c4fd4ab-1590-4de3-99d6-1ea37c1f55cc" providerId="ADAL" clId="{DBF8DEF9-0697-4EBA-8F0D-00741A6D24B2}" dt="2023-12-19T21:24:26.019" v="1331" actId="20577"/>
          <ac:spMkLst>
            <pc:docMk/>
            <pc:sldMk cId="571829697" sldId="739"/>
            <ac:spMk id="2" creationId="{3CA24A56-F21A-C831-12FF-D2975472D29F}"/>
          </ac:spMkLst>
        </pc:spChg>
        <pc:spChg chg="del">
          <ac:chgData name="Lea, Nicholas" userId="1c4fd4ab-1590-4de3-99d6-1ea37c1f55cc" providerId="ADAL" clId="{DBF8DEF9-0697-4EBA-8F0D-00741A6D24B2}" dt="2023-12-19T21:24:27.969" v="1332" actId="478"/>
          <ac:spMkLst>
            <pc:docMk/>
            <pc:sldMk cId="571829697" sldId="739"/>
            <ac:spMk id="3" creationId="{10D151AB-086A-1B31-46D5-C6F713698F86}"/>
          </ac:spMkLst>
        </pc:spChg>
        <pc:picChg chg="add mod">
          <ac:chgData name="Lea, Nicholas" userId="1c4fd4ab-1590-4de3-99d6-1ea37c1f55cc" providerId="ADAL" clId="{DBF8DEF9-0697-4EBA-8F0D-00741A6D24B2}" dt="2023-12-19T21:24:43.784" v="1334" actId="1076"/>
          <ac:picMkLst>
            <pc:docMk/>
            <pc:sldMk cId="571829697" sldId="739"/>
            <ac:picMk id="4" creationId="{D0202166-3521-0AC3-C623-9D456BBB8450}"/>
          </ac:picMkLst>
        </pc:picChg>
      </pc:sldChg>
      <pc:sldChg chg="addSp delSp modSp new mod">
        <pc:chgData name="Lea, Nicholas" userId="1c4fd4ab-1590-4de3-99d6-1ea37c1f55cc" providerId="ADAL" clId="{DBF8DEF9-0697-4EBA-8F0D-00741A6D24B2}" dt="2023-12-19T21:25:19.578" v="1360" actId="1076"/>
        <pc:sldMkLst>
          <pc:docMk/>
          <pc:sldMk cId="294165820" sldId="740"/>
        </pc:sldMkLst>
        <pc:spChg chg="mod">
          <ac:chgData name="Lea, Nicholas" userId="1c4fd4ab-1590-4de3-99d6-1ea37c1f55cc" providerId="ADAL" clId="{DBF8DEF9-0697-4EBA-8F0D-00741A6D24B2}" dt="2023-12-19T21:25:02.316" v="1356" actId="20577"/>
          <ac:spMkLst>
            <pc:docMk/>
            <pc:sldMk cId="294165820" sldId="740"/>
            <ac:spMk id="2" creationId="{7680205C-74EB-59AE-1EA4-B946B6FEE2A7}"/>
          </ac:spMkLst>
        </pc:spChg>
        <pc:spChg chg="del">
          <ac:chgData name="Lea, Nicholas" userId="1c4fd4ab-1590-4de3-99d6-1ea37c1f55cc" providerId="ADAL" clId="{DBF8DEF9-0697-4EBA-8F0D-00741A6D24B2}" dt="2023-12-19T21:25:04.937" v="1357" actId="478"/>
          <ac:spMkLst>
            <pc:docMk/>
            <pc:sldMk cId="294165820" sldId="740"/>
            <ac:spMk id="3" creationId="{D4D57937-3FC5-C081-484C-87096A6232BE}"/>
          </ac:spMkLst>
        </pc:spChg>
        <pc:picChg chg="add mod">
          <ac:chgData name="Lea, Nicholas" userId="1c4fd4ab-1590-4de3-99d6-1ea37c1f55cc" providerId="ADAL" clId="{DBF8DEF9-0697-4EBA-8F0D-00741A6D24B2}" dt="2023-12-19T21:25:19.578" v="1360" actId="1076"/>
          <ac:picMkLst>
            <pc:docMk/>
            <pc:sldMk cId="294165820" sldId="740"/>
            <ac:picMk id="4" creationId="{6BA3F280-6786-DE1E-178A-FECBD1F69273}"/>
          </ac:picMkLst>
        </pc:picChg>
      </pc:sldChg>
      <pc:sldChg chg="addSp delSp modSp new mod">
        <pc:chgData name="Lea, Nicholas" userId="1c4fd4ab-1590-4de3-99d6-1ea37c1f55cc" providerId="ADAL" clId="{DBF8DEF9-0697-4EBA-8F0D-00741A6D24B2}" dt="2023-12-19T21:25:44.460" v="1365"/>
        <pc:sldMkLst>
          <pc:docMk/>
          <pc:sldMk cId="612730646" sldId="741"/>
        </pc:sldMkLst>
        <pc:spChg chg="del">
          <ac:chgData name="Lea, Nicholas" userId="1c4fd4ab-1590-4de3-99d6-1ea37c1f55cc" providerId="ADAL" clId="{DBF8DEF9-0697-4EBA-8F0D-00741A6D24B2}" dt="2023-12-19T21:25:39.478" v="1364" actId="478"/>
          <ac:spMkLst>
            <pc:docMk/>
            <pc:sldMk cId="612730646" sldId="741"/>
            <ac:spMk id="2" creationId="{94E6095A-AB7C-6B17-50A7-CB241EE9C67B}"/>
          </ac:spMkLst>
        </pc:spChg>
        <pc:spChg chg="del">
          <ac:chgData name="Lea, Nicholas" userId="1c4fd4ab-1590-4de3-99d6-1ea37c1f55cc" providerId="ADAL" clId="{DBF8DEF9-0697-4EBA-8F0D-00741A6D24B2}" dt="2023-12-19T21:25:39.478" v="1364" actId="478"/>
          <ac:spMkLst>
            <pc:docMk/>
            <pc:sldMk cId="612730646" sldId="741"/>
            <ac:spMk id="3" creationId="{668D286B-2599-AD89-86E7-E6E8AF9706EC}"/>
          </ac:spMkLst>
        </pc:spChg>
        <pc:spChg chg="add mod">
          <ac:chgData name="Lea, Nicholas" userId="1c4fd4ab-1590-4de3-99d6-1ea37c1f55cc" providerId="ADAL" clId="{DBF8DEF9-0697-4EBA-8F0D-00741A6D24B2}" dt="2023-12-19T21:25:44.460" v="1365"/>
          <ac:spMkLst>
            <pc:docMk/>
            <pc:sldMk cId="612730646" sldId="741"/>
            <ac:spMk id="4" creationId="{2B07A22D-23B9-BB32-0DEB-88A502B2A310}"/>
          </ac:spMkLst>
        </pc:spChg>
        <pc:picChg chg="add mod">
          <ac:chgData name="Lea, Nicholas" userId="1c4fd4ab-1590-4de3-99d6-1ea37c1f55cc" providerId="ADAL" clId="{DBF8DEF9-0697-4EBA-8F0D-00741A6D24B2}" dt="2023-12-19T21:25:44.460" v="1365"/>
          <ac:picMkLst>
            <pc:docMk/>
            <pc:sldMk cId="612730646" sldId="741"/>
            <ac:picMk id="5" creationId="{D6977214-539F-4E7E-CB08-2F7988091C98}"/>
          </ac:picMkLst>
        </pc:picChg>
        <pc:picChg chg="add mod">
          <ac:chgData name="Lea, Nicholas" userId="1c4fd4ab-1590-4de3-99d6-1ea37c1f55cc" providerId="ADAL" clId="{DBF8DEF9-0697-4EBA-8F0D-00741A6D24B2}" dt="2023-12-19T21:25:44.460" v="1365"/>
          <ac:picMkLst>
            <pc:docMk/>
            <pc:sldMk cId="612730646" sldId="741"/>
            <ac:picMk id="6" creationId="{FE1D2BC3-BF68-061E-CA4C-FD29E4312315}"/>
          </ac:picMkLst>
        </pc:picChg>
      </pc:sldChg>
      <pc:sldChg chg="addSp delSp modSp new mod modAnim">
        <pc:chgData name="Lea, Nicholas" userId="1c4fd4ab-1590-4de3-99d6-1ea37c1f55cc" providerId="ADAL" clId="{DBF8DEF9-0697-4EBA-8F0D-00741A6D24B2}" dt="2023-12-19T21:26:25.449" v="1373" actId="1076"/>
        <pc:sldMkLst>
          <pc:docMk/>
          <pc:sldMk cId="916767423" sldId="742"/>
        </pc:sldMkLst>
        <pc:spChg chg="mod">
          <ac:chgData name="Lea, Nicholas" userId="1c4fd4ab-1590-4de3-99d6-1ea37c1f55cc" providerId="ADAL" clId="{DBF8DEF9-0697-4EBA-8F0D-00741A6D24B2}" dt="2023-12-19T21:25:55.405" v="1367"/>
          <ac:spMkLst>
            <pc:docMk/>
            <pc:sldMk cId="916767423" sldId="742"/>
            <ac:spMk id="2" creationId="{745D76DA-6817-2867-75C5-9F6B198C5F1C}"/>
          </ac:spMkLst>
        </pc:spChg>
        <pc:spChg chg="del">
          <ac:chgData name="Lea, Nicholas" userId="1c4fd4ab-1590-4de3-99d6-1ea37c1f55cc" providerId="ADAL" clId="{DBF8DEF9-0697-4EBA-8F0D-00741A6D24B2}" dt="2023-12-19T21:26:04.496" v="1368" actId="478"/>
          <ac:spMkLst>
            <pc:docMk/>
            <pc:sldMk cId="916767423" sldId="742"/>
            <ac:spMk id="3" creationId="{2C4F55CF-D06C-EDB0-3BC6-B495F32AD0D8}"/>
          </ac:spMkLst>
        </pc:spChg>
        <pc:spChg chg="add mod">
          <ac:chgData name="Lea, Nicholas" userId="1c4fd4ab-1590-4de3-99d6-1ea37c1f55cc" providerId="ADAL" clId="{DBF8DEF9-0697-4EBA-8F0D-00741A6D24B2}" dt="2023-12-19T21:26:25.449" v="1373" actId="1076"/>
          <ac:spMkLst>
            <pc:docMk/>
            <pc:sldMk cId="916767423" sldId="742"/>
            <ac:spMk id="5" creationId="{7B00BACD-1CCE-0D13-07C7-C44F999604AE}"/>
          </ac:spMkLst>
        </pc:spChg>
        <pc:picChg chg="add mod">
          <ac:chgData name="Lea, Nicholas" userId="1c4fd4ab-1590-4de3-99d6-1ea37c1f55cc" providerId="ADAL" clId="{DBF8DEF9-0697-4EBA-8F0D-00741A6D24B2}" dt="2023-12-19T21:26:19.753" v="1372" actId="1076"/>
          <ac:picMkLst>
            <pc:docMk/>
            <pc:sldMk cId="916767423" sldId="742"/>
            <ac:picMk id="4" creationId="{D3D9B6AB-2CBC-5AAD-5AC3-3C6CDF0B175F}"/>
          </ac:picMkLst>
        </pc:picChg>
      </pc:sldChg>
      <pc:sldChg chg="addSp delSp modSp new mod">
        <pc:chgData name="Lea, Nicholas" userId="1c4fd4ab-1590-4de3-99d6-1ea37c1f55cc" providerId="ADAL" clId="{DBF8DEF9-0697-4EBA-8F0D-00741A6D24B2}" dt="2023-12-19T21:27:10.152" v="1386" actId="1076"/>
        <pc:sldMkLst>
          <pc:docMk/>
          <pc:sldMk cId="1211816554" sldId="743"/>
        </pc:sldMkLst>
        <pc:spChg chg="mod">
          <ac:chgData name="Lea, Nicholas" userId="1c4fd4ab-1590-4de3-99d6-1ea37c1f55cc" providerId="ADAL" clId="{DBF8DEF9-0697-4EBA-8F0D-00741A6D24B2}" dt="2023-12-19T21:26:35.647" v="1375"/>
          <ac:spMkLst>
            <pc:docMk/>
            <pc:sldMk cId="1211816554" sldId="743"/>
            <ac:spMk id="2" creationId="{3BC13BFD-270B-B580-4D02-AEA42BFDDE94}"/>
          </ac:spMkLst>
        </pc:spChg>
        <pc:spChg chg="del">
          <ac:chgData name="Lea, Nicholas" userId="1c4fd4ab-1590-4de3-99d6-1ea37c1f55cc" providerId="ADAL" clId="{DBF8DEF9-0697-4EBA-8F0D-00741A6D24B2}" dt="2023-12-19T21:26:40.390" v="1376" actId="478"/>
          <ac:spMkLst>
            <pc:docMk/>
            <pc:sldMk cId="1211816554" sldId="743"/>
            <ac:spMk id="3" creationId="{76673EFC-829D-67AD-71D7-3D4EC637E00B}"/>
          </ac:spMkLst>
        </pc:spChg>
        <pc:spChg chg="add mod">
          <ac:chgData name="Lea, Nicholas" userId="1c4fd4ab-1590-4de3-99d6-1ea37c1f55cc" providerId="ADAL" clId="{DBF8DEF9-0697-4EBA-8F0D-00741A6D24B2}" dt="2023-12-19T21:27:04.624" v="1385" actId="20577"/>
          <ac:spMkLst>
            <pc:docMk/>
            <pc:sldMk cId="1211816554" sldId="743"/>
            <ac:spMk id="4" creationId="{8CBD7913-4B96-4728-2851-CB24BAE5B573}"/>
          </ac:spMkLst>
        </pc:spChg>
        <pc:spChg chg="mod">
          <ac:chgData name="Lea, Nicholas" userId="1c4fd4ab-1590-4de3-99d6-1ea37c1f55cc" providerId="ADAL" clId="{DBF8DEF9-0697-4EBA-8F0D-00741A6D24B2}" dt="2023-12-19T21:26:43.795" v="1377"/>
          <ac:spMkLst>
            <pc:docMk/>
            <pc:sldMk cId="1211816554" sldId="743"/>
            <ac:spMk id="7" creationId="{AD5D0724-FF65-7CD8-B913-2E0DCEEA59EA}"/>
          </ac:spMkLst>
        </pc:spChg>
        <pc:grpChg chg="add mod">
          <ac:chgData name="Lea, Nicholas" userId="1c4fd4ab-1590-4de3-99d6-1ea37c1f55cc" providerId="ADAL" clId="{DBF8DEF9-0697-4EBA-8F0D-00741A6D24B2}" dt="2023-12-19T21:27:10.152" v="1386" actId="1076"/>
          <ac:grpSpMkLst>
            <pc:docMk/>
            <pc:sldMk cId="1211816554" sldId="743"/>
            <ac:grpSpMk id="5" creationId="{24C9CDED-5EE1-1C18-4534-684536B31211}"/>
          </ac:grpSpMkLst>
        </pc:grpChg>
        <pc:picChg chg="mod">
          <ac:chgData name="Lea, Nicholas" userId="1c4fd4ab-1590-4de3-99d6-1ea37c1f55cc" providerId="ADAL" clId="{DBF8DEF9-0697-4EBA-8F0D-00741A6D24B2}" dt="2023-12-19T21:26:43.795" v="1377"/>
          <ac:picMkLst>
            <pc:docMk/>
            <pc:sldMk cId="1211816554" sldId="743"/>
            <ac:picMk id="6" creationId="{3509EBB6-43E2-3B39-AB13-A16FB2678C89}"/>
          </ac:picMkLst>
        </pc:picChg>
      </pc:sldChg>
      <pc:sldChg chg="addSp modSp new mod">
        <pc:chgData name="Lea, Nicholas" userId="1c4fd4ab-1590-4de3-99d6-1ea37c1f55cc" providerId="ADAL" clId="{DBF8DEF9-0697-4EBA-8F0D-00741A6D24B2}" dt="2023-12-19T21:27:52.912" v="1401" actId="14100"/>
        <pc:sldMkLst>
          <pc:docMk/>
          <pc:sldMk cId="2495395614" sldId="744"/>
        </pc:sldMkLst>
        <pc:spChg chg="mod">
          <ac:chgData name="Lea, Nicholas" userId="1c4fd4ab-1590-4de3-99d6-1ea37c1f55cc" providerId="ADAL" clId="{DBF8DEF9-0697-4EBA-8F0D-00741A6D24B2}" dt="2023-12-19T21:27:20.252" v="1388"/>
          <ac:spMkLst>
            <pc:docMk/>
            <pc:sldMk cId="2495395614" sldId="744"/>
            <ac:spMk id="2" creationId="{0AE87F76-316A-975E-2F62-F95A0F42975E}"/>
          </ac:spMkLst>
        </pc:spChg>
        <pc:spChg chg="mod">
          <ac:chgData name="Lea, Nicholas" userId="1c4fd4ab-1590-4de3-99d6-1ea37c1f55cc" providerId="ADAL" clId="{DBF8DEF9-0697-4EBA-8F0D-00741A6D24B2}" dt="2023-12-19T21:27:46.264" v="1399" actId="14100"/>
          <ac:spMkLst>
            <pc:docMk/>
            <pc:sldMk cId="2495395614" sldId="744"/>
            <ac:spMk id="3" creationId="{42EEF32A-F466-4F8B-0EF6-B90D6152A2C2}"/>
          </ac:spMkLst>
        </pc:spChg>
        <pc:picChg chg="add mod">
          <ac:chgData name="Lea, Nicholas" userId="1c4fd4ab-1590-4de3-99d6-1ea37c1f55cc" providerId="ADAL" clId="{DBF8DEF9-0697-4EBA-8F0D-00741A6D24B2}" dt="2023-12-19T21:27:52.912" v="1401" actId="14100"/>
          <ac:picMkLst>
            <pc:docMk/>
            <pc:sldMk cId="2495395614" sldId="744"/>
            <ac:picMk id="4" creationId="{91C4FE72-3181-62E9-3BD9-FA31F4A777D6}"/>
          </ac:picMkLst>
        </pc:picChg>
      </pc:sldChg>
      <pc:sldChg chg="addSp delSp modSp new mod">
        <pc:chgData name="Lea, Nicholas" userId="1c4fd4ab-1590-4de3-99d6-1ea37c1f55cc" providerId="ADAL" clId="{DBF8DEF9-0697-4EBA-8F0D-00741A6D24B2}" dt="2023-12-19T21:35:00.221" v="1406"/>
        <pc:sldMkLst>
          <pc:docMk/>
          <pc:sldMk cId="1113660571" sldId="745"/>
        </pc:sldMkLst>
        <pc:spChg chg="del">
          <ac:chgData name="Lea, Nicholas" userId="1c4fd4ab-1590-4de3-99d6-1ea37c1f55cc" providerId="ADAL" clId="{DBF8DEF9-0697-4EBA-8F0D-00741A6D24B2}" dt="2023-12-19T21:34:59.848" v="1405" actId="478"/>
          <ac:spMkLst>
            <pc:docMk/>
            <pc:sldMk cId="1113660571" sldId="745"/>
            <ac:spMk id="2" creationId="{47A31A2A-4A8F-F35A-BC0B-2684AA9CF1EA}"/>
          </ac:spMkLst>
        </pc:spChg>
        <pc:spChg chg="del">
          <ac:chgData name="Lea, Nicholas" userId="1c4fd4ab-1590-4de3-99d6-1ea37c1f55cc" providerId="ADAL" clId="{DBF8DEF9-0697-4EBA-8F0D-00741A6D24B2}" dt="2023-12-19T21:34:59.848" v="1405" actId="478"/>
          <ac:spMkLst>
            <pc:docMk/>
            <pc:sldMk cId="1113660571" sldId="745"/>
            <ac:spMk id="3" creationId="{7FF565D9-AB05-FF31-3486-738344E5AD2B}"/>
          </ac:spMkLst>
        </pc:spChg>
        <pc:spChg chg="add mod">
          <ac:chgData name="Lea, Nicholas" userId="1c4fd4ab-1590-4de3-99d6-1ea37c1f55cc" providerId="ADAL" clId="{DBF8DEF9-0697-4EBA-8F0D-00741A6D24B2}" dt="2023-12-19T21:35:00.221" v="1406"/>
          <ac:spMkLst>
            <pc:docMk/>
            <pc:sldMk cId="1113660571" sldId="745"/>
            <ac:spMk id="4" creationId="{5087E877-00C6-2037-207B-2263BF53F2D1}"/>
          </ac:spMkLst>
        </pc:spChg>
        <pc:picChg chg="add mod">
          <ac:chgData name="Lea, Nicholas" userId="1c4fd4ab-1590-4de3-99d6-1ea37c1f55cc" providerId="ADAL" clId="{DBF8DEF9-0697-4EBA-8F0D-00741A6D24B2}" dt="2023-12-19T21:35:00.221" v="1406"/>
          <ac:picMkLst>
            <pc:docMk/>
            <pc:sldMk cId="1113660571" sldId="745"/>
            <ac:picMk id="5" creationId="{7EDED5F7-58AD-1F52-95E6-F7CF39BB0DF3}"/>
          </ac:picMkLst>
        </pc:picChg>
        <pc:picChg chg="add mod">
          <ac:chgData name="Lea, Nicholas" userId="1c4fd4ab-1590-4de3-99d6-1ea37c1f55cc" providerId="ADAL" clId="{DBF8DEF9-0697-4EBA-8F0D-00741A6D24B2}" dt="2023-12-19T21:35:00.221" v="1406"/>
          <ac:picMkLst>
            <pc:docMk/>
            <pc:sldMk cId="1113660571" sldId="745"/>
            <ac:picMk id="6" creationId="{020813FD-C3B8-BF51-4CF6-65837D5F5119}"/>
          </ac:picMkLst>
        </pc:picChg>
      </pc:sldChg>
      <pc:sldChg chg="modSp new del mod">
        <pc:chgData name="Lea, Nicholas" userId="1c4fd4ab-1590-4de3-99d6-1ea37c1f55cc" providerId="ADAL" clId="{DBF8DEF9-0697-4EBA-8F0D-00741A6D24B2}" dt="2023-12-19T21:38:01.900" v="1420" actId="47"/>
        <pc:sldMkLst>
          <pc:docMk/>
          <pc:sldMk cId="626459143" sldId="746"/>
        </pc:sldMkLst>
        <pc:spChg chg="mod">
          <ac:chgData name="Lea, Nicholas" userId="1c4fd4ab-1590-4de3-99d6-1ea37c1f55cc" providerId="ADAL" clId="{DBF8DEF9-0697-4EBA-8F0D-00741A6D24B2}" dt="2023-12-19T21:35:30.221" v="1410"/>
          <ac:spMkLst>
            <pc:docMk/>
            <pc:sldMk cId="626459143" sldId="746"/>
            <ac:spMk id="2" creationId="{329370F8-C547-AC4A-836E-657EEE1FC264}"/>
          </ac:spMkLst>
        </pc:spChg>
        <pc:spChg chg="mod">
          <ac:chgData name="Lea, Nicholas" userId="1c4fd4ab-1590-4de3-99d6-1ea37c1f55cc" providerId="ADAL" clId="{DBF8DEF9-0697-4EBA-8F0D-00741A6D24B2}" dt="2023-12-19T21:35:35.972" v="1412"/>
          <ac:spMkLst>
            <pc:docMk/>
            <pc:sldMk cId="626459143" sldId="746"/>
            <ac:spMk id="3" creationId="{DF7EF9DF-D92E-98CF-FEA7-F6227F4462BE}"/>
          </ac:spMkLst>
        </pc:spChg>
      </pc:sldChg>
      <pc:sldChg chg="addSp delSp modSp new mod">
        <pc:chgData name="Lea, Nicholas" userId="1c4fd4ab-1590-4de3-99d6-1ea37c1f55cc" providerId="ADAL" clId="{DBF8DEF9-0697-4EBA-8F0D-00741A6D24B2}" dt="2023-12-19T21:38:25.605" v="1425"/>
        <pc:sldMkLst>
          <pc:docMk/>
          <pc:sldMk cId="1043657134" sldId="746"/>
        </pc:sldMkLst>
        <pc:spChg chg="del">
          <ac:chgData name="Lea, Nicholas" userId="1c4fd4ab-1590-4de3-99d6-1ea37c1f55cc" providerId="ADAL" clId="{DBF8DEF9-0697-4EBA-8F0D-00741A6D24B2}" dt="2023-12-19T21:38:13.634" v="1424" actId="478"/>
          <ac:spMkLst>
            <pc:docMk/>
            <pc:sldMk cId="1043657134" sldId="746"/>
            <ac:spMk id="2" creationId="{811E5DBC-3689-B03E-AC8A-9359C5F3CB34}"/>
          </ac:spMkLst>
        </pc:spChg>
        <pc:spChg chg="del">
          <ac:chgData name="Lea, Nicholas" userId="1c4fd4ab-1590-4de3-99d6-1ea37c1f55cc" providerId="ADAL" clId="{DBF8DEF9-0697-4EBA-8F0D-00741A6D24B2}" dt="2023-12-19T21:38:13.634" v="1424" actId="478"/>
          <ac:spMkLst>
            <pc:docMk/>
            <pc:sldMk cId="1043657134" sldId="746"/>
            <ac:spMk id="3" creationId="{2CAE98C6-8822-5B34-C691-83D2A5BC1660}"/>
          </ac:spMkLst>
        </pc:spChg>
        <pc:spChg chg="add mod">
          <ac:chgData name="Lea, Nicholas" userId="1c4fd4ab-1590-4de3-99d6-1ea37c1f55cc" providerId="ADAL" clId="{DBF8DEF9-0697-4EBA-8F0D-00741A6D24B2}" dt="2023-12-19T21:38:25.605" v="1425"/>
          <ac:spMkLst>
            <pc:docMk/>
            <pc:sldMk cId="1043657134" sldId="746"/>
            <ac:spMk id="4" creationId="{E013D259-BAE1-A92F-6E74-DBEE4116AA13}"/>
          </ac:spMkLst>
        </pc:spChg>
        <pc:spChg chg="add mod">
          <ac:chgData name="Lea, Nicholas" userId="1c4fd4ab-1590-4de3-99d6-1ea37c1f55cc" providerId="ADAL" clId="{DBF8DEF9-0697-4EBA-8F0D-00741A6D24B2}" dt="2023-12-19T21:38:25.605" v="1425"/>
          <ac:spMkLst>
            <pc:docMk/>
            <pc:sldMk cId="1043657134" sldId="746"/>
            <ac:spMk id="7" creationId="{91D84124-343C-3DC4-94CC-81C83A2F2AEE}"/>
          </ac:spMkLst>
        </pc:spChg>
        <pc:picChg chg="add mod">
          <ac:chgData name="Lea, Nicholas" userId="1c4fd4ab-1590-4de3-99d6-1ea37c1f55cc" providerId="ADAL" clId="{DBF8DEF9-0697-4EBA-8F0D-00741A6D24B2}" dt="2023-12-19T21:38:25.605" v="1425"/>
          <ac:picMkLst>
            <pc:docMk/>
            <pc:sldMk cId="1043657134" sldId="746"/>
            <ac:picMk id="5" creationId="{F33551DE-353E-3643-93BA-00F1D64D3BE1}"/>
          </ac:picMkLst>
        </pc:picChg>
        <pc:picChg chg="add mod">
          <ac:chgData name="Lea, Nicholas" userId="1c4fd4ab-1590-4de3-99d6-1ea37c1f55cc" providerId="ADAL" clId="{DBF8DEF9-0697-4EBA-8F0D-00741A6D24B2}" dt="2023-12-19T21:38:25.605" v="1425"/>
          <ac:picMkLst>
            <pc:docMk/>
            <pc:sldMk cId="1043657134" sldId="746"/>
            <ac:picMk id="6" creationId="{41190C76-BA3D-87D6-85AC-1263849B27CF}"/>
          </ac:picMkLst>
        </pc:picChg>
      </pc:sldChg>
      <pc:sldChg chg="addSp modSp new mod modAnim">
        <pc:chgData name="Lea, Nicholas" userId="1c4fd4ab-1590-4de3-99d6-1ea37c1f55cc" providerId="ADAL" clId="{DBF8DEF9-0697-4EBA-8F0D-00741A6D24B2}" dt="2023-12-19T21:38:55.636" v="1432" actId="207"/>
        <pc:sldMkLst>
          <pc:docMk/>
          <pc:sldMk cId="1050611743" sldId="747"/>
        </pc:sldMkLst>
        <pc:spChg chg="mod">
          <ac:chgData name="Lea, Nicholas" userId="1c4fd4ab-1590-4de3-99d6-1ea37c1f55cc" providerId="ADAL" clId="{DBF8DEF9-0697-4EBA-8F0D-00741A6D24B2}" dt="2023-12-19T21:38:35.444" v="1427"/>
          <ac:spMkLst>
            <pc:docMk/>
            <pc:sldMk cId="1050611743" sldId="747"/>
            <ac:spMk id="2" creationId="{5F87D5DD-6C6F-3F34-041F-76C52FBEC302}"/>
          </ac:spMkLst>
        </pc:spChg>
        <pc:spChg chg="mod">
          <ac:chgData name="Lea, Nicholas" userId="1c4fd4ab-1590-4de3-99d6-1ea37c1f55cc" providerId="ADAL" clId="{DBF8DEF9-0697-4EBA-8F0D-00741A6D24B2}" dt="2023-12-19T21:38:45.271" v="1428"/>
          <ac:spMkLst>
            <pc:docMk/>
            <pc:sldMk cId="1050611743" sldId="747"/>
            <ac:spMk id="3" creationId="{A8906E63-6B85-F590-6F58-CC6B60EB4F92}"/>
          </ac:spMkLst>
        </pc:spChg>
        <pc:spChg chg="add mod">
          <ac:chgData name="Lea, Nicholas" userId="1c4fd4ab-1590-4de3-99d6-1ea37c1f55cc" providerId="ADAL" clId="{DBF8DEF9-0697-4EBA-8F0D-00741A6D24B2}" dt="2023-12-19T21:38:55.636" v="1432" actId="207"/>
          <ac:spMkLst>
            <pc:docMk/>
            <pc:sldMk cId="1050611743" sldId="747"/>
            <ac:spMk id="4" creationId="{FA46DC5F-1A2E-2DA6-D1E7-403708D80977}"/>
          </ac:spMkLst>
        </pc:spChg>
      </pc:sldChg>
      <pc:sldChg chg="addSp delSp modSp new mod">
        <pc:chgData name="Lea, Nicholas" userId="1c4fd4ab-1590-4de3-99d6-1ea37c1f55cc" providerId="ADAL" clId="{DBF8DEF9-0697-4EBA-8F0D-00741A6D24B2}" dt="2023-12-19T21:39:27.096" v="1456" actId="1076"/>
        <pc:sldMkLst>
          <pc:docMk/>
          <pc:sldMk cId="950348860" sldId="748"/>
        </pc:sldMkLst>
        <pc:spChg chg="mod">
          <ac:chgData name="Lea, Nicholas" userId="1c4fd4ab-1590-4de3-99d6-1ea37c1f55cc" providerId="ADAL" clId="{DBF8DEF9-0697-4EBA-8F0D-00741A6D24B2}" dt="2023-12-19T21:39:09.960" v="1451" actId="20577"/>
          <ac:spMkLst>
            <pc:docMk/>
            <pc:sldMk cId="950348860" sldId="748"/>
            <ac:spMk id="2" creationId="{EAAF3267-1FED-C1BB-3AD1-0C15F7AE8042}"/>
          </ac:spMkLst>
        </pc:spChg>
        <pc:spChg chg="del">
          <ac:chgData name="Lea, Nicholas" userId="1c4fd4ab-1590-4de3-99d6-1ea37c1f55cc" providerId="ADAL" clId="{DBF8DEF9-0697-4EBA-8F0D-00741A6D24B2}" dt="2023-12-19T21:39:15.522" v="1452" actId="478"/>
          <ac:spMkLst>
            <pc:docMk/>
            <pc:sldMk cId="950348860" sldId="748"/>
            <ac:spMk id="3" creationId="{1E40459F-779B-261C-4FCC-BCC61655D2C0}"/>
          </ac:spMkLst>
        </pc:spChg>
        <pc:spChg chg="add mod">
          <ac:chgData name="Lea, Nicholas" userId="1c4fd4ab-1590-4de3-99d6-1ea37c1f55cc" providerId="ADAL" clId="{DBF8DEF9-0697-4EBA-8F0D-00741A6D24B2}" dt="2023-12-19T21:39:27.096" v="1456" actId="1076"/>
          <ac:spMkLst>
            <pc:docMk/>
            <pc:sldMk cId="950348860" sldId="748"/>
            <ac:spMk id="4" creationId="{18C4254C-1AE5-321E-6BE6-885580261C52}"/>
          </ac:spMkLst>
        </pc:spChg>
        <pc:spChg chg="add mod">
          <ac:chgData name="Lea, Nicholas" userId="1c4fd4ab-1590-4de3-99d6-1ea37c1f55cc" providerId="ADAL" clId="{DBF8DEF9-0697-4EBA-8F0D-00741A6D24B2}" dt="2023-12-19T21:39:27.096" v="1456" actId="1076"/>
          <ac:spMkLst>
            <pc:docMk/>
            <pc:sldMk cId="950348860" sldId="748"/>
            <ac:spMk id="5" creationId="{4419A604-593E-04AE-298D-E8E9E2BF5604}"/>
          </ac:spMkLst>
        </pc:spChg>
      </pc:sldChg>
      <pc:sldMasterChg chg="delSldLayout">
        <pc:chgData name="Lea, Nicholas" userId="1c4fd4ab-1590-4de3-99d6-1ea37c1f55cc" providerId="ADAL" clId="{DBF8DEF9-0697-4EBA-8F0D-00741A6D24B2}" dt="2023-12-19T21:13:39.846" v="1139" actId="47"/>
        <pc:sldMasterMkLst>
          <pc:docMk/>
          <pc:sldMasterMk cId="3727343204" sldId="2147483648"/>
        </pc:sldMasterMkLst>
        <pc:sldLayoutChg chg="del">
          <pc:chgData name="Lea, Nicholas" userId="1c4fd4ab-1590-4de3-99d6-1ea37c1f55cc" providerId="ADAL" clId="{DBF8DEF9-0697-4EBA-8F0D-00741A6D24B2}" dt="2023-12-19T21:13:39.846" v="1139" actId="47"/>
          <pc:sldLayoutMkLst>
            <pc:docMk/>
            <pc:sldMasterMk cId="3727343204" sldId="2147483648"/>
            <pc:sldLayoutMk cId="1632562689"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F83E6-B9A5-4FBA-B5C8-60C05A2DDEDC}"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556D4-8E85-4F5C-B503-E81DF9069FC9}" type="slidenum">
              <a:rPr lang="en-US" smtClean="0"/>
              <a:t>‹#›</a:t>
            </a:fld>
            <a:endParaRPr lang="en-US"/>
          </a:p>
        </p:txBody>
      </p:sp>
    </p:spTree>
    <p:extLst>
      <p:ext uri="{BB962C8B-B14F-4D97-AF65-F5344CB8AC3E}">
        <p14:creationId xmlns:p14="http://schemas.microsoft.com/office/powerpoint/2010/main" val="229653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19330-E92C-4A3C-A763-AA921ABA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0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19330-E92C-4A3C-A763-AA921ABA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88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EA72-FB83-43B7-BD8F-86BD0E428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35267C-62CE-45B7-AFF9-29C4E6167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726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978-FCD9-4EE3-BA41-6A06799ED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FD863-2520-49E8-B11A-AD5728B44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01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E9F5-1354-4C1C-AA8F-54F7D723A7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5F9421-0367-4583-8656-54384D0E2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8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1 image or chart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3"/>
          </p:nvPr>
        </p:nvSpPr>
        <p:spPr>
          <a:xfrm>
            <a:off x="1930400" y="2362200"/>
            <a:ext cx="8940800" cy="3505200"/>
          </a:xfrm>
        </p:spPr>
        <p:txBody>
          <a:bodyPr/>
          <a:lstStyle/>
          <a:p>
            <a:pPr lvl="0"/>
            <a:r>
              <a:rPr lang="en-US"/>
              <a:t>Click to edit Master text styles</a:t>
            </a:r>
          </a:p>
        </p:txBody>
      </p:sp>
    </p:spTree>
    <p:extLst>
      <p:ext uri="{BB962C8B-B14F-4D97-AF65-F5344CB8AC3E}">
        <p14:creationId xmlns:p14="http://schemas.microsoft.com/office/powerpoint/2010/main" val="19574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6700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310189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60375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529763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3102F9-A852-4B7D-BD36-2A245F150B4E}"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565305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3102F9-A852-4B7D-BD36-2A245F150B4E}"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61900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102F9-A852-4B7D-BD36-2A245F150B4E}"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33308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59E4-B085-4B2E-8A38-037D120A8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F6638-99B0-4446-9968-751637AA0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733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344407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972111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98421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36594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3102F9-A852-4B7D-BD36-2A245F150B4E}"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29358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8753231" y="6324601"/>
            <a:ext cx="2804160" cy="276999"/>
          </a:xfrm>
          <a:prstGeom prst="rect">
            <a:avLst/>
          </a:prstGeom>
        </p:spPr>
        <p:txBody>
          <a:bodyPr lIns="0" tIns="0" rIns="0" bIns="0"/>
          <a:lstStyle>
            <a:lvl1pPr algn="r">
              <a:defRPr>
                <a:solidFill>
                  <a:schemeClr val="tx1"/>
                </a:solidFill>
              </a:defRPr>
            </a:lvl1pPr>
          </a:lstStyle>
          <a:p>
            <a:fld id="{B6F15528-21DE-4FAA-801E-634DDDAF4B2B}" type="slidenum">
              <a:rPr lang="en-US" smtClean="0"/>
              <a:pPr/>
              <a:t>‹#›</a:t>
            </a:fld>
            <a:endParaRPr lang="en-US"/>
          </a:p>
        </p:txBody>
      </p:sp>
      <p:sp>
        <p:nvSpPr>
          <p:cNvPr id="3" name="Holder 2"/>
          <p:cNvSpPr>
            <a:spLocks noGrp="1"/>
          </p:cNvSpPr>
          <p:nvPr>
            <p:ph type="title"/>
          </p:nvPr>
        </p:nvSpPr>
        <p:spPr>
          <a:xfrm>
            <a:off x="690359" y="853590"/>
            <a:ext cx="8960160" cy="276999"/>
          </a:xfrm>
          <a:prstGeom prst="rect">
            <a:avLst/>
          </a:prstGeom>
        </p:spPr>
        <p:txBody>
          <a:bodyPr wrap="square" lIns="0" tIns="0" rIns="0" bIns="0">
            <a:spAutoFit/>
          </a:bodyPr>
          <a:lstStyle>
            <a:lvl1pPr>
              <a:defRPr sz="2000" b="0" i="0">
                <a:solidFill>
                  <a:schemeClr val="tx1"/>
                </a:solidFill>
                <a:latin typeface="+mj-lt"/>
                <a:cs typeface="Lucida Sans"/>
              </a:defRPr>
            </a:lvl1pPr>
          </a:lstStyle>
          <a:p>
            <a:endParaRPr/>
          </a:p>
        </p:txBody>
      </p:sp>
    </p:spTree>
    <p:extLst>
      <p:ext uri="{BB962C8B-B14F-4D97-AF65-F5344CB8AC3E}">
        <p14:creationId xmlns:p14="http://schemas.microsoft.com/office/powerpoint/2010/main" val="385671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1 image or chart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583B5BE-C0E2-4BDD-A431-C8D8231BAB07}" type="datetimeFigureOut">
              <a:rPr lang="en-US" smtClean="0"/>
              <a:pPr/>
              <a:t>1/18/2024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9E57832-E5C3-45A9-9453-D35727B4FAA3}" type="slidenum">
              <a:rPr lang="en-US" smtClean="0"/>
              <a:pPr/>
              <a:t>‹#›</a:t>
            </a:fld>
            <a:endParaRPr lang="en-US"/>
          </a:p>
        </p:txBody>
      </p:sp>
      <p:sp>
        <p:nvSpPr>
          <p:cNvPr id="6" name="Content Placeholder 2"/>
          <p:cNvSpPr>
            <a:spLocks noGrp="1"/>
          </p:cNvSpPr>
          <p:nvPr>
            <p:ph idx="13"/>
          </p:nvPr>
        </p:nvSpPr>
        <p:spPr>
          <a:xfrm>
            <a:off x="1930400" y="2362200"/>
            <a:ext cx="8940800" cy="3505200"/>
          </a:xfrm>
        </p:spPr>
        <p:txBody>
          <a:bodyPr/>
          <a:lstStyle/>
          <a:p>
            <a:pPr lvl="0"/>
            <a:endParaRPr lang="en-US"/>
          </a:p>
        </p:txBody>
      </p:sp>
    </p:spTree>
    <p:extLst>
      <p:ext uri="{BB962C8B-B14F-4D97-AF65-F5344CB8AC3E}">
        <p14:creationId xmlns:p14="http://schemas.microsoft.com/office/powerpoint/2010/main" val="272054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EC11-B6DB-42BE-A8B7-C4BBF6431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CC0AA6-E61F-4AF7-9424-91E3934417A6}"/>
              </a:ext>
            </a:extLst>
          </p:cNvPr>
          <p:cNvSpPr>
            <a:spLocks noGrp="1"/>
          </p:cNvSpPr>
          <p:nvPr>
            <p:ph type="body" idx="1"/>
          </p:nvPr>
        </p:nvSpPr>
        <p:spPr>
          <a:xfrm>
            <a:off x="831850" y="4589463"/>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596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3C2A-9A3E-49E8-BDC7-F75BDF219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6B86A-0CCD-4AE8-8808-FDAE1F23E1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6ED3BC-6CCC-4888-99F5-48BC488F1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E769-01C2-4731-92FE-0F345472C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1FCE1F-BA81-4D07-B8F9-A3266A49B4D4}"/>
              </a:ext>
            </a:extLst>
          </p:cNvPr>
          <p:cNvSpPr>
            <a:spLocks noGrp="1"/>
          </p:cNvSpPr>
          <p:nvPr>
            <p:ph type="body" idx="1"/>
          </p:nvPr>
        </p:nvSpPr>
        <p:spPr>
          <a:xfrm>
            <a:off x="839788" y="1681163"/>
            <a:ext cx="5157787" cy="823912"/>
          </a:xfrm>
        </p:spPr>
        <p:txBody>
          <a:bodyPr anchor="b"/>
          <a:lstStyle>
            <a:lvl1pPr marL="0" indent="0">
              <a:buNone/>
              <a:defRPr sz="2400" b="1">
                <a:solidFill>
                  <a:srgbClr val="ED7D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38CEEA-6287-4CE4-964B-D61D9087255A}"/>
              </a:ext>
            </a:extLst>
          </p:cNvPr>
          <p:cNvSpPr>
            <a:spLocks noGrp="1"/>
          </p:cNvSpPr>
          <p:nvPr>
            <p:ph sz="half" idx="2"/>
          </p:nvPr>
        </p:nvSpPr>
        <p:spPr>
          <a:xfrm>
            <a:off x="839788" y="2505075"/>
            <a:ext cx="5157787" cy="3684588"/>
          </a:xfrm>
        </p:spPr>
        <p:txBody>
          <a:bodyPr/>
          <a:lstStyle>
            <a:lvl2pP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648DF-16FF-46FF-B5B4-9B0B3468DD5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ED7D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80BC44-E574-4610-A971-EC68185DBAA3}"/>
              </a:ext>
            </a:extLst>
          </p:cNvPr>
          <p:cNvSpPr>
            <a:spLocks noGrp="1"/>
          </p:cNvSpPr>
          <p:nvPr>
            <p:ph sz="quarter" idx="4"/>
          </p:nvPr>
        </p:nvSpPr>
        <p:spPr>
          <a:xfrm>
            <a:off x="6172200" y="2505075"/>
            <a:ext cx="5183188" cy="3684588"/>
          </a:xfrm>
        </p:spPr>
        <p:txBody>
          <a:bodyPr/>
          <a:lstStyle>
            <a:lvl2pP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4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3647-CD49-4EF7-91BC-DCDA665AE697}"/>
              </a:ext>
            </a:extLst>
          </p:cNvPr>
          <p:cNvSpPr>
            <a:spLocks noGrp="1"/>
          </p:cNvSpPr>
          <p:nvPr>
            <p:ph type="title"/>
          </p:nvPr>
        </p:nvSpPr>
        <p:spPr/>
        <p:txBody>
          <a:bodyPr/>
          <a:lstStyle>
            <a:lvl1pPr>
              <a:defRPr>
                <a:solidFill>
                  <a:srgbClr val="0070C0"/>
                </a:solidFill>
              </a:defRPr>
            </a:lvl1pPr>
          </a:lstStyle>
          <a:p>
            <a:r>
              <a:rPr lang="en-US"/>
              <a:t>Click to edit Master title style</a:t>
            </a:r>
          </a:p>
        </p:txBody>
      </p:sp>
    </p:spTree>
    <p:extLst>
      <p:ext uri="{BB962C8B-B14F-4D97-AF65-F5344CB8AC3E}">
        <p14:creationId xmlns:p14="http://schemas.microsoft.com/office/powerpoint/2010/main" val="5485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6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7754-B2E2-4517-B6D6-D228B06B0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4F77F-892F-45A9-84A1-109C14847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E4CDFB-D0C3-4720-A649-8751D811F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454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6D62-F576-4D9D-A015-2F4FFDD80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9319F7-98CF-440A-920F-492ABA7B0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AD6E9-C148-43CF-9F7C-456E25255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9935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CC160-AA46-4389-B434-E2A12B038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FD37B8-1EE5-4A12-A601-5DB22E09D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34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102F9-A852-4B7D-BD36-2A245F150B4E}"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B42E1-FEBA-4C30-B158-A5BCB1E3FCE8}" type="slidenum">
              <a:rPr lang="en-US" smtClean="0"/>
              <a:t>‹#›</a:t>
            </a:fld>
            <a:endParaRPr lang="en-US"/>
          </a:p>
        </p:txBody>
      </p:sp>
    </p:spTree>
    <p:extLst>
      <p:ext uri="{BB962C8B-B14F-4D97-AF65-F5344CB8AC3E}">
        <p14:creationId xmlns:p14="http://schemas.microsoft.com/office/powerpoint/2010/main" val="42596126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F6C7-1260-401E-BF5A-9DED38170D58}"/>
              </a:ext>
            </a:extLst>
          </p:cNvPr>
          <p:cNvSpPr>
            <a:spLocks noGrp="1"/>
          </p:cNvSpPr>
          <p:nvPr>
            <p:ph type="ctrTitle"/>
          </p:nvPr>
        </p:nvSpPr>
        <p:spPr/>
        <p:txBody>
          <a:bodyPr/>
          <a:lstStyle/>
          <a:p>
            <a:r>
              <a:rPr lang="en-US" dirty="0"/>
              <a:t>Fundamentals of Humidification</a:t>
            </a:r>
          </a:p>
        </p:txBody>
      </p:sp>
      <p:sp>
        <p:nvSpPr>
          <p:cNvPr id="3" name="Subtitle 2">
            <a:extLst>
              <a:ext uri="{FF2B5EF4-FFF2-40B4-BE49-F238E27FC236}">
                <a16:creationId xmlns:a16="http://schemas.microsoft.com/office/drawing/2014/main" id="{7A42AA06-607F-4596-88DE-5AD697FBC2C6}"/>
              </a:ext>
            </a:extLst>
          </p:cNvPr>
          <p:cNvSpPr>
            <a:spLocks noGrp="1"/>
          </p:cNvSpPr>
          <p:nvPr>
            <p:ph type="subTitle" idx="1"/>
          </p:nvPr>
        </p:nvSpPr>
        <p:spPr/>
        <p:txBody>
          <a:bodyPr/>
          <a:lstStyle/>
          <a:p>
            <a:r>
              <a:rPr lang="en-US" dirty="0"/>
              <a:t>AHRI Humidifiers Educational Working Group</a:t>
            </a:r>
          </a:p>
        </p:txBody>
      </p:sp>
      <p:pic>
        <p:nvPicPr>
          <p:cNvPr id="4" name="Picture 3" descr="A city next to a body of water&#10;&#10;Description automatically generated">
            <a:extLst>
              <a:ext uri="{FF2B5EF4-FFF2-40B4-BE49-F238E27FC236}">
                <a16:creationId xmlns:a16="http://schemas.microsoft.com/office/drawing/2014/main" id="{45B9935B-3B88-E5FF-2F75-EB6353AD6398}"/>
              </a:ext>
            </a:extLst>
          </p:cNvPr>
          <p:cNvPicPr/>
          <p:nvPr/>
        </p:nvPicPr>
        <p:blipFill rotWithShape="1">
          <a:blip r:embed="rId2" cstate="print">
            <a:extLst>
              <a:ext uri="{28A0092B-C50C-407E-A947-70E740481C1C}">
                <a14:useLocalDpi xmlns:a14="http://schemas.microsoft.com/office/drawing/2010/main" val="0"/>
              </a:ext>
            </a:extLst>
          </a:blip>
          <a:srcRect t="23312" b="14688"/>
          <a:stretch/>
        </p:blipFill>
        <p:spPr>
          <a:xfrm>
            <a:off x="0" y="-1"/>
            <a:ext cx="12192000" cy="5669281"/>
          </a:xfrm>
          <a:prstGeom prst="rect">
            <a:avLst/>
          </a:prstGeom>
        </p:spPr>
      </p:pic>
      <p:sp>
        <p:nvSpPr>
          <p:cNvPr id="5" name="Rectangle 4">
            <a:extLst>
              <a:ext uri="{FF2B5EF4-FFF2-40B4-BE49-F238E27FC236}">
                <a16:creationId xmlns:a16="http://schemas.microsoft.com/office/drawing/2014/main" id="{4F77EFF1-4880-1325-2F89-30F1545B61EA}"/>
              </a:ext>
            </a:extLst>
          </p:cNvPr>
          <p:cNvSpPr/>
          <p:nvPr/>
        </p:nvSpPr>
        <p:spPr>
          <a:xfrm>
            <a:off x="0" y="0"/>
            <a:ext cx="12192000" cy="5669280"/>
          </a:xfrm>
          <a:prstGeom prst="rect">
            <a:avLst/>
          </a:prstGeom>
          <a:solidFill>
            <a:srgbClr val="016AB3">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E4D48B4-5B8F-3C2B-363E-93B7B8ECCE7F}"/>
              </a:ext>
            </a:extLst>
          </p:cNvPr>
          <p:cNvSpPr txBox="1">
            <a:spLocks/>
          </p:cNvSpPr>
          <p:nvPr/>
        </p:nvSpPr>
        <p:spPr>
          <a:xfrm>
            <a:off x="2736127" y="2399840"/>
            <a:ext cx="6719746" cy="82473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rPr>
              <a:t>Adiabatic Humidification Technologies for Decarbonization</a:t>
            </a:r>
            <a:endParaRPr lang="en-US" b="1" dirty="0">
              <a:solidFill>
                <a:schemeClr val="bg1"/>
              </a:solidFill>
            </a:endParaRPr>
          </a:p>
        </p:txBody>
      </p:sp>
      <p:sp>
        <p:nvSpPr>
          <p:cNvPr id="9" name="Text Placeholder 6">
            <a:extLst>
              <a:ext uri="{FF2B5EF4-FFF2-40B4-BE49-F238E27FC236}">
                <a16:creationId xmlns:a16="http://schemas.microsoft.com/office/drawing/2014/main" id="{97097554-B434-3B60-D734-76EE3B164346}"/>
              </a:ext>
            </a:extLst>
          </p:cNvPr>
          <p:cNvSpPr txBox="1">
            <a:spLocks/>
          </p:cNvSpPr>
          <p:nvPr/>
        </p:nvSpPr>
        <p:spPr>
          <a:xfrm>
            <a:off x="114112" y="4600784"/>
            <a:ext cx="3321807" cy="118088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50" b="1" u="none" kern="1200" baseline="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t>Nicholas Lea, P. Eng, LEED AP BD+C</a:t>
            </a:r>
            <a:b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t>Head of Product and Sales Support Americas</a:t>
            </a:r>
            <a:b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t>Condair Ltd.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t>Nicholas.lea@condair.com  </a:t>
            </a:r>
            <a:b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rPr>
              <a:t>1 800 667 8321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9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C97-9DF7-43A2-85C7-00CFE15E7AA7}"/>
              </a:ext>
            </a:extLst>
          </p:cNvPr>
          <p:cNvSpPr>
            <a:spLocks noGrp="1"/>
          </p:cNvSpPr>
          <p:nvPr>
            <p:ph type="title"/>
          </p:nvPr>
        </p:nvSpPr>
        <p:spPr/>
        <p:txBody>
          <a:bodyPr/>
          <a:lstStyle/>
          <a:p>
            <a:r>
              <a:rPr lang="en-US"/>
              <a:t>What Causes Indoor Dryness?</a:t>
            </a:r>
          </a:p>
        </p:txBody>
      </p:sp>
      <p:sp>
        <p:nvSpPr>
          <p:cNvPr id="4" name="Rectangle 3"/>
          <p:cNvSpPr/>
          <p:nvPr/>
        </p:nvSpPr>
        <p:spPr>
          <a:xfrm>
            <a:off x="8153231" y="3881057"/>
            <a:ext cx="1966912" cy="271463"/>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404144" y="3875079"/>
            <a:ext cx="1966912" cy="271463"/>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a:xfrm>
            <a:off x="838199" y="1515977"/>
            <a:ext cx="9109365" cy="593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a:solidFill>
                  <a:srgbClr val="0079C1"/>
                </a:solidFill>
                <a:cs typeface="Arial" panose="020B0604020202020204" pitchFamily="34" charset="0"/>
              </a:rPr>
              <a:t>Outside air with low </a:t>
            </a:r>
            <a:r>
              <a:rPr lang="en-US" altLang="en-US" b="1" u="sng">
                <a:solidFill>
                  <a:srgbClr val="0079C1"/>
                </a:solidFill>
                <a:cs typeface="Arial" panose="020B0604020202020204" pitchFamily="34" charset="0"/>
              </a:rPr>
              <a:t>absolute humidity </a:t>
            </a:r>
            <a:r>
              <a:rPr lang="en-US" altLang="en-US" b="1">
                <a:solidFill>
                  <a:srgbClr val="0079C1"/>
                </a:solidFill>
                <a:cs typeface="Arial" panose="020B0604020202020204" pitchFamily="34" charset="0"/>
              </a:rPr>
              <a:t>dries building</a:t>
            </a:r>
          </a:p>
          <a:p>
            <a:pPr lvl="1"/>
            <a:endParaRPr lang="en-US" altLang="en-US" sz="1800" b="1">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706" y="2942382"/>
            <a:ext cx="3164682" cy="31646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4" y="6376332"/>
            <a:ext cx="504825" cy="252413"/>
          </a:xfrm>
          <a:prstGeom prst="rect">
            <a:avLst/>
          </a:prstGeom>
        </p:spPr>
      </p:pic>
      <p:sp>
        <p:nvSpPr>
          <p:cNvPr id="9" name="TextBox 8"/>
          <p:cNvSpPr txBox="1"/>
          <p:nvPr/>
        </p:nvSpPr>
        <p:spPr>
          <a:xfrm>
            <a:off x="838199" y="6385153"/>
            <a:ext cx="151355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Image: Free Stock Photos 14413</a:t>
            </a:r>
            <a:endParaRPr kumimoji="0" lang="en-CA" sz="800" b="0" i="0" u="none" strike="noStrike" kern="0" cap="none" spc="0" normalizeH="0" baseline="0" noProof="0" dirty="0">
              <a:ln>
                <a:noFill/>
              </a:ln>
              <a:solidFill>
                <a:prstClr val="black"/>
              </a:solidFill>
              <a:effectLst/>
              <a:uLnTx/>
              <a:uFillTx/>
            </a:endParaRPr>
          </a:p>
        </p:txBody>
      </p:sp>
      <p:sp>
        <p:nvSpPr>
          <p:cNvPr id="10" name="TextBox 9"/>
          <p:cNvSpPr txBox="1"/>
          <p:nvPr/>
        </p:nvSpPr>
        <p:spPr>
          <a:xfrm>
            <a:off x="2351755" y="3104985"/>
            <a:ext cx="2028119" cy="1077218"/>
          </a:xfrm>
          <a:prstGeom prst="rect">
            <a:avLst/>
          </a:prstGeom>
          <a:noFill/>
        </p:spPr>
        <p:txBody>
          <a:bodyPr wrap="none" rtlCol="0">
            <a:spAutoFit/>
          </a:bodyPr>
          <a:lstStyle/>
          <a:p>
            <a:r>
              <a:rPr lang="en-US" sz="1600" b="1">
                <a:solidFill>
                  <a:prstClr val="black"/>
                </a:solidFill>
                <a:latin typeface="Arial" panose="020B0604020202020204" pitchFamily="34" charset="0"/>
                <a:cs typeface="Arial" panose="020B0604020202020204" pitchFamily="34" charset="0"/>
              </a:rPr>
              <a:t>Outside Air</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6°F (-14°C)</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53% RH</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4 gr/lb (0.6 g/kg)</a:t>
            </a:r>
            <a:endParaRPr lang="en-CA" sz="160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8096081" y="3104985"/>
            <a:ext cx="1970411" cy="1077218"/>
          </a:xfrm>
          <a:prstGeom prst="rect">
            <a:avLst/>
          </a:prstGeom>
          <a:noFill/>
        </p:spPr>
        <p:txBody>
          <a:bodyPr wrap="none" rtlCol="0">
            <a:spAutoFit/>
          </a:bodyPr>
          <a:lstStyle/>
          <a:p>
            <a:r>
              <a:rPr lang="en-US" sz="1600" b="1">
                <a:solidFill>
                  <a:prstClr val="black"/>
                </a:solidFill>
                <a:latin typeface="Arial" panose="020B0604020202020204" pitchFamily="34" charset="0"/>
                <a:cs typeface="Arial" panose="020B0604020202020204" pitchFamily="34" charset="0"/>
              </a:rPr>
              <a:t>Inside Air</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70°F (21°C)</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4% RH</a:t>
            </a:r>
          </a:p>
          <a:p>
            <a:pPr marL="285750" indent="-285750">
              <a:buFont typeface="Arial" panose="020B0604020202020204" pitchFamily="34" charset="0"/>
              <a:buChar char="•"/>
            </a:pPr>
            <a:r>
              <a:rPr lang="en-US" sz="1600">
                <a:solidFill>
                  <a:prstClr val="black"/>
                </a:solidFill>
                <a:latin typeface="Arial" panose="020B0604020202020204" pitchFamily="34" charset="0"/>
                <a:cs typeface="Arial" panose="020B0604020202020204" pitchFamily="34" charset="0"/>
              </a:rPr>
              <a:t>4 gr/lb (0.6 g/kg)</a:t>
            </a:r>
            <a:endParaRPr lang="en-CA" sz="1600">
              <a:solidFill>
                <a:prstClr val="black"/>
              </a:solidFill>
              <a:latin typeface="Arial" panose="020B0604020202020204" pitchFamily="34" charset="0"/>
              <a:cs typeface="Arial" panose="020B0604020202020204" pitchFamily="34" charset="0"/>
            </a:endParaRPr>
          </a:p>
        </p:txBody>
      </p:sp>
      <p:sp>
        <p:nvSpPr>
          <p:cNvPr id="12" name="Right Arrow 11"/>
          <p:cNvSpPr/>
          <p:nvPr/>
        </p:nvSpPr>
        <p:spPr>
          <a:xfrm>
            <a:off x="3530166" y="4545282"/>
            <a:ext cx="1551694" cy="467478"/>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Ventilation</a:t>
            </a:r>
            <a:endParaRPr kumimoji="0" lang="en-CA"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Left-Right Arrow 12"/>
          <p:cNvSpPr/>
          <p:nvPr/>
        </p:nvSpPr>
        <p:spPr>
          <a:xfrm rot="20550931">
            <a:off x="4656366" y="5573877"/>
            <a:ext cx="1694569" cy="409575"/>
          </a:xfrm>
          <a:prstGeom prst="lef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In/Exfiltration</a:t>
            </a:r>
            <a:endParaRPr kumimoji="0" lang="en-CA"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Curved Down Arrow 13"/>
          <p:cNvSpPr/>
          <p:nvPr/>
        </p:nvSpPr>
        <p:spPr>
          <a:xfrm>
            <a:off x="3675229" y="2257333"/>
            <a:ext cx="4706753" cy="847652"/>
          </a:xfrm>
          <a:prstGeom prst="curvedDownArrow">
            <a:avLst/>
          </a:prstGeom>
          <a:gradFill>
            <a:gsLst>
              <a:gs pos="0">
                <a:srgbClr val="0080FF"/>
              </a:gs>
              <a:gs pos="100000">
                <a:srgbClr val="FFC000"/>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Sensible Heating</a:t>
            </a:r>
            <a:endParaRPr kumimoji="0" lang="en-CA"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768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307B53-BACF-EAF2-6595-561D67F610AA}"/>
              </a:ext>
            </a:extLst>
          </p:cNvPr>
          <p:cNvSpPr txBox="1">
            <a:spLocks/>
          </p:cNvSpPr>
          <p:nvPr/>
        </p:nvSpPr>
        <p:spPr>
          <a:xfrm>
            <a:off x="800911" y="2972849"/>
            <a:ext cx="10109199" cy="5980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r>
              <a:rPr lang="en-US" sz="3600" dirty="0">
                <a:solidFill>
                  <a:schemeClr val="tx1"/>
                </a:solidFill>
              </a:rPr>
              <a:t>Humidification Methods and Applications</a:t>
            </a:r>
          </a:p>
        </p:txBody>
      </p:sp>
    </p:spTree>
    <p:extLst>
      <p:ext uri="{BB962C8B-B14F-4D97-AF65-F5344CB8AC3E}">
        <p14:creationId xmlns:p14="http://schemas.microsoft.com/office/powerpoint/2010/main" val="1288082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004C-55FE-5F13-1111-3BB5E52DABD7}"/>
              </a:ext>
            </a:extLst>
          </p:cNvPr>
          <p:cNvSpPr>
            <a:spLocks noGrp="1"/>
          </p:cNvSpPr>
          <p:nvPr>
            <p:ph type="title"/>
          </p:nvPr>
        </p:nvSpPr>
        <p:spPr/>
        <p:txBody>
          <a:bodyPr/>
          <a:lstStyle/>
          <a:p>
            <a:r>
              <a:rPr lang="en-US" dirty="0"/>
              <a:t>Humidification Methods</a:t>
            </a:r>
          </a:p>
        </p:txBody>
      </p:sp>
      <p:pic>
        <p:nvPicPr>
          <p:cNvPr id="4" name="Billede 13">
            <a:extLst>
              <a:ext uri="{FF2B5EF4-FFF2-40B4-BE49-F238E27FC236}">
                <a16:creationId xmlns:a16="http://schemas.microsoft.com/office/drawing/2014/main" id="{B923B463-70F7-3D75-3604-D0A31FF3712D}"/>
              </a:ext>
            </a:extLst>
          </p:cNvPr>
          <p:cNvPicPr>
            <a:picLocks noChangeAspect="1"/>
          </p:cNvPicPr>
          <p:nvPr/>
        </p:nvPicPr>
        <p:blipFill>
          <a:blip r:embed="rId2"/>
          <a:stretch>
            <a:fillRect/>
          </a:stretch>
        </p:blipFill>
        <p:spPr>
          <a:xfrm>
            <a:off x="2593982" y="1302090"/>
            <a:ext cx="2169435" cy="419158"/>
          </a:xfrm>
          <a:prstGeom prst="rect">
            <a:avLst/>
          </a:prstGeom>
        </p:spPr>
      </p:pic>
      <p:pic>
        <p:nvPicPr>
          <p:cNvPr id="5" name="Picture 4">
            <a:extLst>
              <a:ext uri="{FF2B5EF4-FFF2-40B4-BE49-F238E27FC236}">
                <a16:creationId xmlns:a16="http://schemas.microsoft.com/office/drawing/2014/main" id="{CEEDF0B3-D260-2A1F-61CC-ADD64B1A24B1}"/>
              </a:ext>
            </a:extLst>
          </p:cNvPr>
          <p:cNvPicPr>
            <a:picLocks noChangeAspect="1"/>
          </p:cNvPicPr>
          <p:nvPr/>
        </p:nvPicPr>
        <p:blipFill>
          <a:blip r:embed="rId3"/>
          <a:stretch>
            <a:fillRect/>
          </a:stretch>
        </p:blipFill>
        <p:spPr>
          <a:xfrm>
            <a:off x="520436" y="1302090"/>
            <a:ext cx="7754784" cy="5334462"/>
          </a:xfrm>
          <a:prstGeom prst="rect">
            <a:avLst/>
          </a:prstGeom>
        </p:spPr>
      </p:pic>
      <p:sp>
        <p:nvSpPr>
          <p:cNvPr id="6" name="Rectangle 3">
            <a:extLst>
              <a:ext uri="{FF2B5EF4-FFF2-40B4-BE49-F238E27FC236}">
                <a16:creationId xmlns:a16="http://schemas.microsoft.com/office/drawing/2014/main" id="{546036C0-5489-EAEA-FDEC-4E2676651589}"/>
              </a:ext>
            </a:extLst>
          </p:cNvPr>
          <p:cNvSpPr>
            <a:spLocks noChangeArrowheads="1"/>
          </p:cNvSpPr>
          <p:nvPr/>
        </p:nvSpPr>
        <p:spPr bwMode="auto">
          <a:xfrm>
            <a:off x="8712280" y="1859173"/>
            <a:ext cx="2959284" cy="385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defTabSz="284163">
              <a:spcBef>
                <a:spcPct val="20000"/>
              </a:spcBef>
              <a:buChar char="•"/>
              <a:defRPr sz="2000">
                <a:solidFill>
                  <a:schemeClr val="tx1"/>
                </a:solidFill>
                <a:latin typeface="Verdana" panose="020B0604030504040204" pitchFamily="34" charset="0"/>
                <a:ea typeface="MS PGothic" panose="020B0600070205080204" pitchFamily="34" charset="-128"/>
              </a:defRPr>
            </a:lvl1pPr>
            <a:lvl2pPr marL="742950" indent="-285750" defTabSz="284163">
              <a:spcBef>
                <a:spcPct val="20000"/>
              </a:spcBef>
              <a:buChar char="–"/>
              <a:defRPr>
                <a:solidFill>
                  <a:schemeClr val="tx1"/>
                </a:solidFill>
                <a:latin typeface="Verdana" panose="020B0604030504040204" pitchFamily="34" charset="0"/>
                <a:ea typeface="MS PGothic" panose="020B0600070205080204" pitchFamily="34" charset="-128"/>
              </a:defRPr>
            </a:lvl2pPr>
            <a:lvl3pPr marL="1143000" indent="-228600" defTabSz="284163">
              <a:spcBef>
                <a:spcPct val="20000"/>
              </a:spcBef>
              <a:buChar char="•"/>
              <a:defRPr sz="2400">
                <a:solidFill>
                  <a:schemeClr val="tx1"/>
                </a:solidFill>
                <a:latin typeface="Verdana" panose="020B0604030504040204" pitchFamily="34" charset="0"/>
                <a:ea typeface="MS PGothic" panose="020B0600070205080204" pitchFamily="34" charset="-128"/>
              </a:defRPr>
            </a:lvl3pPr>
            <a:lvl4pPr marL="1600200" indent="-228600" defTabSz="284163">
              <a:spcBef>
                <a:spcPct val="20000"/>
              </a:spcBef>
              <a:buChar char="–"/>
              <a:defRPr sz="2000">
                <a:solidFill>
                  <a:schemeClr val="tx1"/>
                </a:solidFill>
                <a:latin typeface="Verdana" panose="020B0604030504040204" pitchFamily="34" charset="0"/>
                <a:ea typeface="MS PGothic" panose="020B0600070205080204" pitchFamily="34" charset="-128"/>
              </a:defRPr>
            </a:lvl4pPr>
            <a:lvl5pPr marL="2057400" indent="-228600" defTabSz="284163">
              <a:spcBef>
                <a:spcPct val="20000"/>
              </a:spcBef>
              <a:buChar char="»"/>
              <a:defRPr sz="2000">
                <a:solidFill>
                  <a:schemeClr val="tx1"/>
                </a:solidFill>
                <a:latin typeface="Verdana" panose="020B0604030504040204" pitchFamily="34" charset="0"/>
                <a:ea typeface="MS PGothic" panose="020B0600070205080204" pitchFamily="34" charset="-128"/>
              </a:defRPr>
            </a:lvl5pPr>
            <a:lvl6pPr marL="2514600" indent="-228600" defTabSz="284163"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6pPr>
            <a:lvl7pPr marL="2971800" indent="-228600" defTabSz="284163"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7pPr>
            <a:lvl8pPr marL="3429000" indent="-228600" defTabSz="284163"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8pPr>
            <a:lvl9pPr marL="3886200" indent="-228600" defTabSz="284163"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9pPr>
          </a:lstStyle>
          <a:p>
            <a:pPr>
              <a:spcBef>
                <a:spcPts val="0"/>
              </a:spcBef>
              <a:buNone/>
            </a:pPr>
            <a:r>
              <a:rPr lang="en-GB" altLang="en-US" sz="1800" b="1" dirty="0">
                <a:solidFill>
                  <a:srgbClr val="FF6600"/>
                </a:solidFill>
                <a:latin typeface="+mn-lt"/>
                <a:cs typeface="Segoe UI" panose="020B0502040204020203" pitchFamily="34" charset="0"/>
              </a:rPr>
              <a:t>HEATING</a:t>
            </a:r>
            <a:endParaRPr lang="en-GB" altLang="en-US" sz="1800" b="1" dirty="0">
              <a:latin typeface="+mn-lt"/>
              <a:cs typeface="Segoe UI" panose="020B0502040204020203" pitchFamily="34" charset="0"/>
            </a:endParaRPr>
          </a:p>
          <a:p>
            <a:pPr>
              <a:spcBef>
                <a:spcPts val="0"/>
              </a:spcBef>
              <a:buNone/>
            </a:pPr>
            <a:r>
              <a:rPr lang="en-GB" altLang="en-US" sz="1800" b="1" dirty="0">
                <a:latin typeface="+mn-lt"/>
                <a:cs typeface="Segoe UI" panose="020B0502040204020203" pitchFamily="34" charset="0"/>
              </a:rPr>
              <a:t>Moisture content:</a:t>
            </a:r>
            <a:r>
              <a:rPr lang="en-GB" altLang="en-US" sz="1800" dirty="0">
                <a:latin typeface="+mn-lt"/>
                <a:cs typeface="Segoe UI" panose="020B0502040204020203" pitchFamily="34" charset="0"/>
              </a:rPr>
              <a:t> Constant</a:t>
            </a:r>
          </a:p>
          <a:p>
            <a:pPr>
              <a:spcBef>
                <a:spcPts val="0"/>
              </a:spcBef>
              <a:buNone/>
            </a:pPr>
            <a:r>
              <a:rPr lang="en-GB" altLang="en-US" sz="1800" b="1" dirty="0">
                <a:latin typeface="+mn-lt"/>
                <a:cs typeface="Segoe UI" panose="020B0502040204020203" pitchFamily="34" charset="0"/>
              </a:rPr>
              <a:t>Temperature</a:t>
            </a:r>
            <a:r>
              <a:rPr lang="en-GB" altLang="en-US" sz="1800" dirty="0">
                <a:latin typeface="+mn-lt"/>
                <a:cs typeface="Segoe UI" panose="020B0502040204020203" pitchFamily="34" charset="0"/>
              </a:rPr>
              <a:t>: Increases</a:t>
            </a:r>
            <a:endParaRPr lang="en-GB" altLang="en-US" sz="1800" b="1" dirty="0">
              <a:solidFill>
                <a:srgbClr val="FF0000"/>
              </a:solidFill>
              <a:latin typeface="+mn-lt"/>
              <a:cs typeface="Segoe UI" panose="020B0502040204020203" pitchFamily="34" charset="0"/>
            </a:endParaRPr>
          </a:p>
          <a:p>
            <a:pPr>
              <a:spcBef>
                <a:spcPts val="0"/>
              </a:spcBef>
              <a:buNone/>
            </a:pPr>
            <a:endParaRPr lang="en-GB" altLang="en-US" sz="1800" b="1" dirty="0">
              <a:solidFill>
                <a:srgbClr val="FF0000"/>
              </a:solidFill>
              <a:latin typeface="+mn-lt"/>
              <a:cs typeface="Segoe UI" panose="020B0502040204020203" pitchFamily="34" charset="0"/>
            </a:endParaRPr>
          </a:p>
          <a:p>
            <a:pPr>
              <a:spcBef>
                <a:spcPts val="0"/>
              </a:spcBef>
              <a:buNone/>
            </a:pPr>
            <a:r>
              <a:rPr lang="en-GB" altLang="en-US" sz="1800" b="1" dirty="0">
                <a:solidFill>
                  <a:srgbClr val="FF0000"/>
                </a:solidFill>
                <a:latin typeface="+mn-lt"/>
                <a:cs typeface="Segoe UI" panose="020B0502040204020203" pitchFamily="34" charset="0"/>
              </a:rPr>
              <a:t>ISOTHERMAL HUMIDIFYING</a:t>
            </a:r>
            <a:r>
              <a:rPr lang="en-GB" altLang="en-US" sz="1800" b="1" dirty="0">
                <a:latin typeface="+mn-lt"/>
                <a:cs typeface="Segoe UI" panose="020B0502040204020203" pitchFamily="34" charset="0"/>
              </a:rPr>
              <a:t> </a:t>
            </a:r>
          </a:p>
          <a:p>
            <a:pPr>
              <a:spcBef>
                <a:spcPts val="0"/>
              </a:spcBef>
              <a:buNone/>
            </a:pPr>
            <a:r>
              <a:rPr lang="en-GB" altLang="en-US" sz="1800" b="1" dirty="0">
                <a:latin typeface="+mn-lt"/>
                <a:cs typeface="Segoe UI" panose="020B0502040204020203" pitchFamily="34" charset="0"/>
              </a:rPr>
              <a:t>Moisture content:</a:t>
            </a:r>
            <a:r>
              <a:rPr lang="en-GB" altLang="en-US" sz="1800" dirty="0">
                <a:latin typeface="+mn-lt"/>
                <a:cs typeface="Segoe UI" panose="020B0502040204020203" pitchFamily="34" charset="0"/>
              </a:rPr>
              <a:t> Increases</a:t>
            </a:r>
          </a:p>
          <a:p>
            <a:pPr>
              <a:spcBef>
                <a:spcPts val="0"/>
              </a:spcBef>
              <a:buNone/>
            </a:pPr>
            <a:r>
              <a:rPr lang="en-GB" altLang="en-US" sz="1800" b="1" dirty="0">
                <a:latin typeface="+mn-lt"/>
                <a:cs typeface="Segoe UI" panose="020B0502040204020203" pitchFamily="34" charset="0"/>
              </a:rPr>
              <a:t>Temperature:</a:t>
            </a:r>
            <a:r>
              <a:rPr lang="en-GB" altLang="en-US" sz="1800" dirty="0">
                <a:latin typeface="+mn-lt"/>
                <a:cs typeface="Segoe UI" panose="020B0502040204020203" pitchFamily="34" charset="0"/>
              </a:rPr>
              <a:t> Constant</a:t>
            </a:r>
            <a:br>
              <a:rPr lang="en-GB" altLang="en-US" sz="1800" dirty="0">
                <a:latin typeface="+mn-lt"/>
                <a:cs typeface="Segoe UI" panose="020B0502040204020203" pitchFamily="34" charset="0"/>
              </a:rPr>
            </a:br>
            <a:endParaRPr lang="en-GB" altLang="en-US" sz="1800" b="1" dirty="0">
              <a:latin typeface="+mn-lt"/>
              <a:cs typeface="Segoe UI" panose="020B0502040204020203" pitchFamily="34" charset="0"/>
            </a:endParaRPr>
          </a:p>
          <a:p>
            <a:pPr>
              <a:spcBef>
                <a:spcPts val="0"/>
              </a:spcBef>
              <a:buNone/>
            </a:pPr>
            <a:r>
              <a:rPr lang="en-GB" altLang="en-US" sz="1800" b="1" dirty="0">
                <a:solidFill>
                  <a:srgbClr val="0070C0"/>
                </a:solidFill>
                <a:latin typeface="+mn-lt"/>
                <a:cs typeface="Segoe UI" panose="020B0502040204020203" pitchFamily="34" charset="0"/>
              </a:rPr>
              <a:t>ADIABATIC HUMIDIFYING &amp; COOLING</a:t>
            </a:r>
            <a:r>
              <a:rPr lang="en-GB" altLang="en-US" sz="1800" dirty="0">
                <a:latin typeface="+mn-lt"/>
                <a:cs typeface="Segoe UI" panose="020B0502040204020203" pitchFamily="34" charset="0"/>
              </a:rPr>
              <a:t> </a:t>
            </a:r>
          </a:p>
          <a:p>
            <a:pPr>
              <a:spcBef>
                <a:spcPts val="0"/>
              </a:spcBef>
              <a:buNone/>
            </a:pPr>
            <a:r>
              <a:rPr lang="en-GB" altLang="en-US" sz="1800" b="1" dirty="0">
                <a:latin typeface="+mn-lt"/>
                <a:cs typeface="Segoe UI" panose="020B0502040204020203" pitchFamily="34" charset="0"/>
              </a:rPr>
              <a:t>Moisture Content</a:t>
            </a:r>
            <a:r>
              <a:rPr lang="en-GB" altLang="en-US" sz="1800" dirty="0">
                <a:latin typeface="+mn-lt"/>
                <a:cs typeface="Segoe UI" panose="020B0502040204020203" pitchFamily="34" charset="0"/>
              </a:rPr>
              <a:t>: Increases</a:t>
            </a:r>
          </a:p>
          <a:p>
            <a:pPr>
              <a:spcBef>
                <a:spcPts val="0"/>
              </a:spcBef>
              <a:buNone/>
            </a:pPr>
            <a:r>
              <a:rPr lang="en-GB" altLang="en-US" sz="1800" b="1" dirty="0">
                <a:latin typeface="+mn-lt"/>
                <a:cs typeface="Segoe UI" panose="020B0502040204020203" pitchFamily="34" charset="0"/>
              </a:rPr>
              <a:t>Temperature</a:t>
            </a:r>
            <a:r>
              <a:rPr lang="en-GB" altLang="en-US" sz="1800" dirty="0">
                <a:latin typeface="+mn-lt"/>
                <a:cs typeface="Segoe UI" panose="020B0502040204020203" pitchFamily="34" charset="0"/>
              </a:rPr>
              <a:t>: Decreases as sprayed water evaporates absorbing heat from the air</a:t>
            </a:r>
          </a:p>
        </p:txBody>
      </p:sp>
    </p:spTree>
    <p:extLst>
      <p:ext uri="{BB962C8B-B14F-4D97-AF65-F5344CB8AC3E}">
        <p14:creationId xmlns:p14="http://schemas.microsoft.com/office/powerpoint/2010/main" val="308453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6AFA-737C-4A53-3F34-A5446AC05A7C}"/>
              </a:ext>
            </a:extLst>
          </p:cNvPr>
          <p:cNvSpPr>
            <a:spLocks noGrp="1"/>
          </p:cNvSpPr>
          <p:nvPr>
            <p:ph type="title"/>
          </p:nvPr>
        </p:nvSpPr>
        <p:spPr/>
        <p:txBody>
          <a:bodyPr/>
          <a:lstStyle/>
          <a:p>
            <a:r>
              <a:rPr lang="en-US" dirty="0"/>
              <a:t>Humidification Methods</a:t>
            </a:r>
          </a:p>
        </p:txBody>
      </p:sp>
      <p:cxnSp>
        <p:nvCxnSpPr>
          <p:cNvPr id="4" name="Straight Connector 3">
            <a:extLst>
              <a:ext uri="{FF2B5EF4-FFF2-40B4-BE49-F238E27FC236}">
                <a16:creationId xmlns:a16="http://schemas.microsoft.com/office/drawing/2014/main" id="{96F5A7C8-11A6-205D-A42A-357E35D4BBB8}"/>
              </a:ext>
            </a:extLst>
          </p:cNvPr>
          <p:cNvCxnSpPr>
            <a:cxnSpLocks/>
          </p:cNvCxnSpPr>
          <p:nvPr/>
        </p:nvCxnSpPr>
        <p:spPr>
          <a:xfrm flipV="1">
            <a:off x="838200" y="2375939"/>
            <a:ext cx="10220713" cy="63542"/>
          </a:xfrm>
          <a:prstGeom prst="line">
            <a:avLst/>
          </a:prstGeom>
          <a:ln w="0">
            <a:solidFill>
              <a:schemeClr val="accent2">
                <a:lumMod val="40000"/>
                <a:lumOff val="60000"/>
                <a:alpha val="8000"/>
              </a:schemeClr>
            </a:solidFill>
          </a:ln>
          <a:effectLst>
            <a:glow rad="635000">
              <a:srgbClr val="FFB7B7">
                <a:alpha val="25000"/>
              </a:srgb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F5DDE6-D14F-C734-0E3B-0FEC7C5ADF1F}"/>
              </a:ext>
            </a:extLst>
          </p:cNvPr>
          <p:cNvCxnSpPr>
            <a:cxnSpLocks/>
          </p:cNvCxnSpPr>
          <p:nvPr/>
        </p:nvCxnSpPr>
        <p:spPr>
          <a:xfrm>
            <a:off x="838200" y="4623667"/>
            <a:ext cx="1600588" cy="0"/>
          </a:xfrm>
          <a:prstGeom prst="line">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cxnSp>
      <p:sp>
        <p:nvSpPr>
          <p:cNvPr id="6" name="Right Bracket 5">
            <a:extLst>
              <a:ext uri="{FF2B5EF4-FFF2-40B4-BE49-F238E27FC236}">
                <a16:creationId xmlns:a16="http://schemas.microsoft.com/office/drawing/2014/main" id="{93DDC785-8DE7-9CD5-805E-AEE52D742593}"/>
              </a:ext>
            </a:extLst>
          </p:cNvPr>
          <p:cNvSpPr/>
          <p:nvPr/>
        </p:nvSpPr>
        <p:spPr>
          <a:xfrm flipH="1">
            <a:off x="2789458" y="3885195"/>
            <a:ext cx="8155155" cy="1372157"/>
          </a:xfrm>
          <a:prstGeom prst="rightBracket">
            <a:avLst>
              <a:gd name="adj" fmla="val 0"/>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8" descr="Vaporization">
            <a:extLst>
              <a:ext uri="{FF2B5EF4-FFF2-40B4-BE49-F238E27FC236}">
                <a16:creationId xmlns:a16="http://schemas.microsoft.com/office/drawing/2014/main" id="{20183B00-727E-C0D0-0BAE-DDB2FB40362E}"/>
              </a:ext>
            </a:extLst>
          </p:cNvPr>
          <p:cNvPicPr>
            <a:picLocks noChangeAspect="1" noChangeArrowheads="1"/>
          </p:cNvPicPr>
          <p:nvPr/>
        </p:nvPicPr>
        <p:blipFill>
          <a:blip r:embed="rId2"/>
          <a:srcRect/>
          <a:stretch>
            <a:fillRect/>
          </a:stretch>
        </p:blipFill>
        <p:spPr bwMode="auto">
          <a:xfrm>
            <a:off x="7665306" y="1695569"/>
            <a:ext cx="1642116" cy="1287028"/>
          </a:xfrm>
          <a:prstGeom prst="rect">
            <a:avLst/>
          </a:prstGeom>
          <a:ln>
            <a:noFill/>
          </a:ln>
          <a:effectLst>
            <a:outerShdw blurRad="190500" algn="tl" rotWithShape="0">
              <a:srgbClr val="000000">
                <a:alpha val="70000"/>
              </a:srgbClr>
            </a:outerShdw>
          </a:effectLst>
        </p:spPr>
      </p:pic>
      <p:pic>
        <p:nvPicPr>
          <p:cNvPr id="8" name="Picture 9" descr="Atomization">
            <a:extLst>
              <a:ext uri="{FF2B5EF4-FFF2-40B4-BE49-F238E27FC236}">
                <a16:creationId xmlns:a16="http://schemas.microsoft.com/office/drawing/2014/main" id="{86AB06B8-B62C-6FB3-26D1-EEEEC32505DD}"/>
              </a:ext>
            </a:extLst>
          </p:cNvPr>
          <p:cNvPicPr>
            <a:picLocks noChangeAspect="1" noChangeArrowheads="1"/>
          </p:cNvPicPr>
          <p:nvPr/>
        </p:nvPicPr>
        <p:blipFill>
          <a:blip r:embed="rId3"/>
          <a:srcRect/>
          <a:stretch>
            <a:fillRect/>
          </a:stretch>
        </p:blipFill>
        <p:spPr bwMode="auto">
          <a:xfrm>
            <a:off x="7665306" y="3184479"/>
            <a:ext cx="1642116" cy="1287028"/>
          </a:xfrm>
          <a:prstGeom prst="rect">
            <a:avLst/>
          </a:prstGeom>
          <a:ln>
            <a:noFill/>
          </a:ln>
          <a:effectLst>
            <a:outerShdw blurRad="190500" algn="tl" rotWithShape="0">
              <a:srgbClr val="000000">
                <a:alpha val="70000"/>
              </a:srgbClr>
            </a:outerShdw>
          </a:effectLst>
        </p:spPr>
      </p:pic>
      <p:pic>
        <p:nvPicPr>
          <p:cNvPr id="9" name="Picture 10" descr="Evaporation">
            <a:extLst>
              <a:ext uri="{FF2B5EF4-FFF2-40B4-BE49-F238E27FC236}">
                <a16:creationId xmlns:a16="http://schemas.microsoft.com/office/drawing/2014/main" id="{C75C5CFD-E091-3688-75C2-688ADE1E75E5}"/>
              </a:ext>
            </a:extLst>
          </p:cNvPr>
          <p:cNvPicPr>
            <a:picLocks noChangeAspect="1" noChangeArrowheads="1"/>
          </p:cNvPicPr>
          <p:nvPr/>
        </p:nvPicPr>
        <p:blipFill>
          <a:blip r:embed="rId4"/>
          <a:srcRect/>
          <a:stretch>
            <a:fillRect/>
          </a:stretch>
        </p:blipFill>
        <p:spPr bwMode="auto">
          <a:xfrm>
            <a:off x="7665306" y="4598420"/>
            <a:ext cx="1642116" cy="1287028"/>
          </a:xfrm>
          <a:prstGeom prst="rect">
            <a:avLst/>
          </a:prstGeom>
          <a:ln>
            <a:noFill/>
          </a:ln>
          <a:effectLst>
            <a:outerShdw blurRad="190500" algn="tl" rotWithShape="0">
              <a:srgbClr val="000000">
                <a:alpha val="70000"/>
              </a:srgbClr>
            </a:outerShdw>
          </a:effectLst>
        </p:spPr>
      </p:pic>
      <p:sp>
        <p:nvSpPr>
          <p:cNvPr id="10" name="Text Box 11">
            <a:extLst>
              <a:ext uri="{FF2B5EF4-FFF2-40B4-BE49-F238E27FC236}">
                <a16:creationId xmlns:a16="http://schemas.microsoft.com/office/drawing/2014/main" id="{5E2FF88F-BE92-530E-9BD4-193B3C34F310}"/>
              </a:ext>
            </a:extLst>
          </p:cNvPr>
          <p:cNvSpPr txBox="1">
            <a:spLocks noChangeArrowheads="1"/>
          </p:cNvSpPr>
          <p:nvPr/>
        </p:nvSpPr>
        <p:spPr bwMode="auto">
          <a:xfrm>
            <a:off x="2984108" y="3666735"/>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Atomization </a:t>
            </a:r>
          </a:p>
        </p:txBody>
      </p:sp>
      <p:sp>
        <p:nvSpPr>
          <p:cNvPr id="11" name="Text Box 12">
            <a:extLst>
              <a:ext uri="{FF2B5EF4-FFF2-40B4-BE49-F238E27FC236}">
                <a16:creationId xmlns:a16="http://schemas.microsoft.com/office/drawing/2014/main" id="{D1B188D1-320F-7CA0-0B7C-4577E850D2B1}"/>
              </a:ext>
            </a:extLst>
          </p:cNvPr>
          <p:cNvSpPr txBox="1">
            <a:spLocks noChangeArrowheads="1"/>
          </p:cNvSpPr>
          <p:nvPr/>
        </p:nvSpPr>
        <p:spPr bwMode="auto">
          <a:xfrm>
            <a:off x="2984108" y="2139198"/>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Vaporization </a:t>
            </a:r>
          </a:p>
        </p:txBody>
      </p:sp>
      <p:sp>
        <p:nvSpPr>
          <p:cNvPr id="12" name="Text Box 13">
            <a:extLst>
              <a:ext uri="{FF2B5EF4-FFF2-40B4-BE49-F238E27FC236}">
                <a16:creationId xmlns:a16="http://schemas.microsoft.com/office/drawing/2014/main" id="{8EDA155C-E192-4453-81ED-906570291BF1}"/>
              </a:ext>
            </a:extLst>
          </p:cNvPr>
          <p:cNvSpPr txBox="1">
            <a:spLocks noChangeArrowheads="1"/>
          </p:cNvSpPr>
          <p:nvPr/>
        </p:nvSpPr>
        <p:spPr bwMode="auto">
          <a:xfrm>
            <a:off x="2984108" y="5022470"/>
            <a:ext cx="4846245" cy="47348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Evaporation </a:t>
            </a:r>
          </a:p>
        </p:txBody>
      </p:sp>
      <p:sp>
        <p:nvSpPr>
          <p:cNvPr id="13" name="Text Box 16">
            <a:extLst>
              <a:ext uri="{FF2B5EF4-FFF2-40B4-BE49-F238E27FC236}">
                <a16:creationId xmlns:a16="http://schemas.microsoft.com/office/drawing/2014/main" id="{5158994B-F92A-45ED-10CB-6069BDD45B1C}"/>
              </a:ext>
            </a:extLst>
          </p:cNvPr>
          <p:cNvSpPr txBox="1">
            <a:spLocks noChangeArrowheads="1"/>
          </p:cNvSpPr>
          <p:nvPr/>
        </p:nvSpPr>
        <p:spPr bwMode="auto">
          <a:xfrm>
            <a:off x="986201" y="4347105"/>
            <a:ext cx="2191624" cy="473483"/>
          </a:xfrm>
          <a:prstGeom prst="rect">
            <a:avLst/>
          </a:prstGeom>
          <a:noFill/>
          <a:ln w="9525">
            <a:noFill/>
            <a:miter lim="800000"/>
            <a:headEnd/>
            <a:tailEnd/>
          </a:ln>
          <a:effec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Adiabatic</a:t>
            </a:r>
          </a:p>
        </p:txBody>
      </p:sp>
      <p:sp>
        <p:nvSpPr>
          <p:cNvPr id="14" name="Text Box 17">
            <a:extLst>
              <a:ext uri="{FF2B5EF4-FFF2-40B4-BE49-F238E27FC236}">
                <a16:creationId xmlns:a16="http://schemas.microsoft.com/office/drawing/2014/main" id="{01D60797-67CC-6E85-4D82-B17190DD1B71}"/>
              </a:ext>
            </a:extLst>
          </p:cNvPr>
          <p:cNvSpPr txBox="1">
            <a:spLocks noChangeArrowheads="1"/>
          </p:cNvSpPr>
          <p:nvPr/>
        </p:nvSpPr>
        <p:spPr bwMode="auto">
          <a:xfrm>
            <a:off x="938600" y="2139198"/>
            <a:ext cx="2191624"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Isothermal</a:t>
            </a:r>
          </a:p>
        </p:txBody>
      </p:sp>
      <p:pic>
        <p:nvPicPr>
          <p:cNvPr id="15" name="Picture 14">
            <a:extLst>
              <a:ext uri="{FF2B5EF4-FFF2-40B4-BE49-F238E27FC236}">
                <a16:creationId xmlns:a16="http://schemas.microsoft.com/office/drawing/2014/main" id="{1BAAA833-C207-DC82-969A-100AAFD3E369}"/>
              </a:ext>
            </a:extLst>
          </p:cNvPr>
          <p:cNvPicPr>
            <a:picLocks noChangeAspect="1"/>
          </p:cNvPicPr>
          <p:nvPr/>
        </p:nvPicPr>
        <p:blipFill rotWithShape="1">
          <a:blip r:embed="rId5"/>
          <a:srcRect t="2490" b="2490"/>
          <a:stretch/>
        </p:blipFill>
        <p:spPr>
          <a:xfrm>
            <a:off x="5563166" y="1690688"/>
            <a:ext cx="1950358" cy="1291909"/>
          </a:xfrm>
          <a:prstGeom prst="rect">
            <a:avLst/>
          </a:prstGeom>
        </p:spPr>
      </p:pic>
      <p:pic>
        <p:nvPicPr>
          <p:cNvPr id="16" name="Picture 2" descr="Evaporation | National Geographic Society">
            <a:extLst>
              <a:ext uri="{FF2B5EF4-FFF2-40B4-BE49-F238E27FC236}">
                <a16:creationId xmlns:a16="http://schemas.microsoft.com/office/drawing/2014/main" id="{FDDB9580-B607-1C19-CD6A-C8D490AEFC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5377"/>
          <a:stretch/>
        </p:blipFill>
        <p:spPr bwMode="auto">
          <a:xfrm>
            <a:off x="5563166" y="4598420"/>
            <a:ext cx="1932648" cy="12870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6067B9E-0BA9-6967-01EB-D062CD0698D9}"/>
              </a:ext>
            </a:extLst>
          </p:cNvPr>
          <p:cNvSpPr/>
          <p:nvPr/>
        </p:nvSpPr>
        <p:spPr>
          <a:xfrm>
            <a:off x="9476914" y="1731533"/>
            <a:ext cx="2345723" cy="1323439"/>
          </a:xfrm>
          <a:prstGeom prst="rect">
            <a:avLst/>
          </a:prstGeom>
        </p:spPr>
        <p:txBody>
          <a:bodyPr wrap="square">
            <a:spAutoFit/>
          </a:bodyPr>
          <a:lstStyle/>
          <a:p>
            <a:r>
              <a:rPr lang="en-US" sz="1600" dirty="0">
                <a:solidFill>
                  <a:srgbClr val="C00000"/>
                </a:solidFill>
                <a:latin typeface="+mj-lt"/>
              </a:rPr>
              <a:t>Gas Steam</a:t>
            </a:r>
          </a:p>
          <a:p>
            <a:r>
              <a:rPr lang="en-US" sz="1600" dirty="0">
                <a:solidFill>
                  <a:srgbClr val="C00000"/>
                </a:solidFill>
                <a:latin typeface="+mj-lt"/>
              </a:rPr>
              <a:t>Electric Steam - Electrode</a:t>
            </a:r>
          </a:p>
          <a:p>
            <a:r>
              <a:rPr lang="en-US" sz="1600" dirty="0">
                <a:solidFill>
                  <a:srgbClr val="C00000"/>
                </a:solidFill>
                <a:latin typeface="+mj-lt"/>
              </a:rPr>
              <a:t>Electric Steam – Resistive</a:t>
            </a:r>
          </a:p>
          <a:p>
            <a:r>
              <a:rPr lang="en-US" sz="1600" dirty="0">
                <a:solidFill>
                  <a:srgbClr val="C00000"/>
                </a:solidFill>
                <a:latin typeface="+mj-lt"/>
              </a:rPr>
              <a:t>Facility Steam – Direct</a:t>
            </a:r>
          </a:p>
          <a:p>
            <a:r>
              <a:rPr lang="en-US" sz="1600" dirty="0">
                <a:solidFill>
                  <a:srgbClr val="C00000"/>
                </a:solidFill>
                <a:latin typeface="+mj-lt"/>
              </a:rPr>
              <a:t>Facility Steam – Indirect</a:t>
            </a:r>
          </a:p>
        </p:txBody>
      </p:sp>
      <p:pic>
        <p:nvPicPr>
          <p:cNvPr id="18" name="Picture 17" descr="Hand spraying sanitizer">
            <a:extLst>
              <a:ext uri="{FF2B5EF4-FFF2-40B4-BE49-F238E27FC236}">
                <a16:creationId xmlns:a16="http://schemas.microsoft.com/office/drawing/2014/main" id="{5A93A5EC-B0FC-DFE7-88EF-FA8F6F8BED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3167" y="3141912"/>
            <a:ext cx="1932648" cy="1289714"/>
          </a:xfrm>
          <a:prstGeom prst="rect">
            <a:avLst/>
          </a:prstGeom>
        </p:spPr>
      </p:pic>
      <p:sp>
        <p:nvSpPr>
          <p:cNvPr id="19" name="Rectangle 18">
            <a:extLst>
              <a:ext uri="{FF2B5EF4-FFF2-40B4-BE49-F238E27FC236}">
                <a16:creationId xmlns:a16="http://schemas.microsoft.com/office/drawing/2014/main" id="{71BFAE13-8C79-E540-4050-F6314050D94B}"/>
              </a:ext>
            </a:extLst>
          </p:cNvPr>
          <p:cNvSpPr/>
          <p:nvPr/>
        </p:nvSpPr>
        <p:spPr>
          <a:xfrm>
            <a:off x="9402667" y="3522429"/>
            <a:ext cx="2191624" cy="2308324"/>
          </a:xfrm>
          <a:prstGeom prst="rect">
            <a:avLst/>
          </a:prstGeom>
        </p:spPr>
        <p:txBody>
          <a:bodyPr wrap="square">
            <a:spAutoFit/>
          </a:bodyPr>
          <a:lstStyle/>
          <a:p>
            <a:r>
              <a:rPr lang="en-US" sz="1600" dirty="0">
                <a:solidFill>
                  <a:srgbClr val="016AB3"/>
                </a:solidFill>
                <a:latin typeface="+mj-lt"/>
              </a:rPr>
              <a:t>Nozzle Fogging</a:t>
            </a:r>
          </a:p>
          <a:p>
            <a:r>
              <a:rPr lang="en-US" sz="1600" dirty="0">
                <a:solidFill>
                  <a:srgbClr val="016AB3"/>
                </a:solidFill>
                <a:latin typeface="+mj-lt"/>
              </a:rPr>
              <a:t>Ultrasonic Fogging</a:t>
            </a:r>
          </a:p>
          <a:p>
            <a:endParaRPr lang="en-US" sz="1600" dirty="0">
              <a:solidFill>
                <a:srgbClr val="016AB3"/>
              </a:solidFill>
              <a:latin typeface="+mj-lt"/>
            </a:endParaRPr>
          </a:p>
          <a:p>
            <a:endParaRPr lang="en-US" sz="1600" dirty="0">
              <a:solidFill>
                <a:srgbClr val="016AB3"/>
              </a:solidFill>
              <a:latin typeface="+mj-lt"/>
            </a:endParaRPr>
          </a:p>
          <a:p>
            <a:endParaRPr lang="en-US" sz="1600" dirty="0">
              <a:solidFill>
                <a:srgbClr val="016AB3"/>
              </a:solidFill>
              <a:latin typeface="+mj-lt"/>
            </a:endParaRPr>
          </a:p>
          <a:p>
            <a:endParaRPr lang="en-US" sz="1600" dirty="0">
              <a:solidFill>
                <a:srgbClr val="016AB3"/>
              </a:solidFill>
              <a:latin typeface="+mj-lt"/>
            </a:endParaRPr>
          </a:p>
          <a:p>
            <a:r>
              <a:rPr lang="en-US" sz="1600" dirty="0">
                <a:solidFill>
                  <a:srgbClr val="016AB3"/>
                </a:solidFill>
                <a:latin typeface="+mj-lt"/>
              </a:rPr>
              <a:t>Hybrid Fogging</a:t>
            </a:r>
          </a:p>
          <a:p>
            <a:r>
              <a:rPr lang="en-US" sz="1600" dirty="0">
                <a:solidFill>
                  <a:srgbClr val="016AB3"/>
                </a:solidFill>
                <a:latin typeface="+mj-lt"/>
              </a:rPr>
              <a:t>Evaporative Media</a:t>
            </a:r>
          </a:p>
          <a:p>
            <a:endParaRPr lang="en-US" sz="1600" dirty="0">
              <a:solidFill>
                <a:srgbClr val="016AB3"/>
              </a:solidFill>
              <a:latin typeface="+mj-lt"/>
            </a:endParaRPr>
          </a:p>
        </p:txBody>
      </p:sp>
    </p:spTree>
    <p:extLst>
      <p:ext uri="{BB962C8B-B14F-4D97-AF65-F5344CB8AC3E}">
        <p14:creationId xmlns:p14="http://schemas.microsoft.com/office/powerpoint/2010/main" val="409598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6760E4-C604-7225-DE4D-68E5491C5927}"/>
              </a:ext>
            </a:extLst>
          </p:cNvPr>
          <p:cNvSpPr/>
          <p:nvPr/>
        </p:nvSpPr>
        <p:spPr>
          <a:xfrm>
            <a:off x="5556069" y="0"/>
            <a:ext cx="3727268" cy="68579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s in factory">
            <a:extLst>
              <a:ext uri="{FF2B5EF4-FFF2-40B4-BE49-F238E27FC236}">
                <a16:creationId xmlns:a16="http://schemas.microsoft.com/office/drawing/2014/main" id="{576322F3-5D11-DE2C-116A-089D816CF87C}"/>
              </a:ext>
            </a:extLst>
          </p:cNvPr>
          <p:cNvPicPr>
            <a:picLocks noChangeAspect="1"/>
          </p:cNvPicPr>
          <p:nvPr/>
        </p:nvPicPr>
        <p:blipFill>
          <a:blip r:embed="rId2" cstate="print">
            <a:extLst>
              <a:ext uri="{28A0092B-C50C-407E-A947-70E740481C1C}">
                <a14:useLocalDpi xmlns:a14="http://schemas.microsoft.com/office/drawing/2010/main" val="0"/>
              </a:ext>
            </a:extLst>
          </a:blip>
          <a:srcRect l="8856" r="8856"/>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Wooden library">
            <a:extLst>
              <a:ext uri="{FF2B5EF4-FFF2-40B4-BE49-F238E27FC236}">
                <a16:creationId xmlns:a16="http://schemas.microsoft.com/office/drawing/2014/main" id="{F48D458A-8FAF-743E-1C71-8520825D5D16}"/>
              </a:ext>
            </a:extLst>
          </p:cNvPr>
          <p:cNvPicPr>
            <a:picLocks noChangeAspect="1"/>
          </p:cNvPicPr>
          <p:nvPr/>
        </p:nvPicPr>
        <p:blipFill>
          <a:blip r:embed="rId3" cstate="print">
            <a:extLst>
              <a:ext uri="{28A0092B-C50C-407E-A947-70E740481C1C}">
                <a14:useLocalDpi xmlns:a14="http://schemas.microsoft.com/office/drawing/2010/main" val="0"/>
              </a:ext>
            </a:extLst>
          </a:blip>
          <a:srcRect l="2862" r="286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descr="Magazine printing process">
            <a:extLst>
              <a:ext uri="{FF2B5EF4-FFF2-40B4-BE49-F238E27FC236}">
                <a16:creationId xmlns:a16="http://schemas.microsoft.com/office/drawing/2014/main" id="{144931EA-D274-509A-2149-EBECC58185A7}"/>
              </a:ext>
            </a:extLst>
          </p:cNvPr>
          <p:cNvPicPr>
            <a:picLocks noChangeAspect="1"/>
          </p:cNvPicPr>
          <p:nvPr/>
        </p:nvPicPr>
        <p:blipFill>
          <a:blip r:embed="rId4" cstate="print">
            <a:extLst>
              <a:ext uri="{28A0092B-C50C-407E-A947-70E740481C1C}">
                <a14:useLocalDpi xmlns:a14="http://schemas.microsoft.com/office/drawing/2010/main" val="0"/>
              </a:ext>
            </a:extLst>
          </a:blip>
          <a:srcRect t="1147" b="114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8" name="Title 1">
            <a:extLst>
              <a:ext uri="{FF2B5EF4-FFF2-40B4-BE49-F238E27FC236}">
                <a16:creationId xmlns:a16="http://schemas.microsoft.com/office/drawing/2014/main" id="{3FFFE75D-E0C4-2946-5A5A-04F78E01CC56}"/>
              </a:ext>
            </a:extLst>
          </p:cNvPr>
          <p:cNvSpPr txBox="1">
            <a:spLocks/>
          </p:cNvSpPr>
          <p:nvPr/>
        </p:nvSpPr>
        <p:spPr>
          <a:xfrm>
            <a:off x="256468" y="13874"/>
            <a:ext cx="2807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a:spcAft>
                <a:spcPts val="600"/>
              </a:spcAft>
            </a:pPr>
            <a:r>
              <a:rPr lang="en-US" sz="2400" kern="1200" dirty="0">
                <a:solidFill>
                  <a:schemeClr val="tx1"/>
                </a:solidFill>
                <a:latin typeface="+mn-lt"/>
                <a:ea typeface="+mj-ea"/>
                <a:cs typeface="+mj-cs"/>
              </a:rPr>
              <a:t>Where is Humidity Needed?</a:t>
            </a:r>
          </a:p>
        </p:txBody>
      </p:sp>
      <p:sp>
        <p:nvSpPr>
          <p:cNvPr id="9" name="Title 1">
            <a:extLst>
              <a:ext uri="{FF2B5EF4-FFF2-40B4-BE49-F238E27FC236}">
                <a16:creationId xmlns:a16="http://schemas.microsoft.com/office/drawing/2014/main" id="{76F3767F-172D-1E5C-BE08-FBC3A4248805}"/>
              </a:ext>
            </a:extLst>
          </p:cNvPr>
          <p:cNvSpPr txBox="1">
            <a:spLocks/>
          </p:cNvSpPr>
          <p:nvPr/>
        </p:nvSpPr>
        <p:spPr>
          <a:xfrm>
            <a:off x="256468" y="1460209"/>
            <a:ext cx="3479509" cy="538391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b="1" dirty="0">
                <a:latin typeface="+mn-lt"/>
                <a:ea typeface="+mn-ea"/>
                <a:cs typeface="+mn-cs"/>
              </a:rPr>
              <a:t>Humidity for Processes and Buildings</a:t>
            </a:r>
          </a:p>
          <a:p>
            <a:pPr indent="-228600">
              <a:spcAft>
                <a:spcPts val="600"/>
              </a:spcAft>
              <a:buFont typeface="Arial" panose="020B0604020202020204" pitchFamily="34" charset="0"/>
              <a:buChar char="•"/>
            </a:pPr>
            <a:endParaRPr lang="en-US" sz="1800" b="1" dirty="0">
              <a:latin typeface="+mn-lt"/>
              <a:ea typeface="+mn-ea"/>
              <a:cs typeface="+mn-cs"/>
            </a:endParaRPr>
          </a:p>
          <a:p>
            <a:pPr>
              <a:spcAft>
                <a:spcPts val="600"/>
              </a:spcAft>
            </a:pPr>
            <a:r>
              <a:rPr lang="en-US" sz="1800" b="1" dirty="0">
                <a:latin typeface="+mn-lt"/>
                <a:ea typeface="+mn-ea"/>
                <a:cs typeface="+mn-cs"/>
              </a:rPr>
              <a:t>Applications:</a:t>
            </a:r>
          </a:p>
          <a:p>
            <a:pPr marL="342900" indent="-228600">
              <a:spcAft>
                <a:spcPts val="600"/>
              </a:spcAft>
              <a:buFont typeface="Arial" panose="020B0604020202020204" pitchFamily="34" charset="0"/>
              <a:buChar char="•"/>
            </a:pPr>
            <a:r>
              <a:rPr lang="en-US" sz="1400" dirty="0">
                <a:latin typeface="+mn-lt"/>
              </a:rPr>
              <a:t>Aerospace</a:t>
            </a:r>
          </a:p>
          <a:p>
            <a:pPr marL="342900" indent="-228600">
              <a:spcAft>
                <a:spcPts val="600"/>
              </a:spcAft>
              <a:buFont typeface="Arial" panose="020B0604020202020204" pitchFamily="34" charset="0"/>
              <a:buChar char="•"/>
            </a:pPr>
            <a:r>
              <a:rPr lang="en-US" sz="1400" dirty="0">
                <a:latin typeface="+mn-lt"/>
              </a:rPr>
              <a:t>Archives and Museums</a:t>
            </a:r>
          </a:p>
          <a:p>
            <a:pPr marL="342900" indent="-228600">
              <a:spcAft>
                <a:spcPts val="600"/>
              </a:spcAft>
              <a:buFont typeface="Arial" panose="020B0604020202020204" pitchFamily="34" charset="0"/>
              <a:buChar char="•"/>
            </a:pPr>
            <a:r>
              <a:rPr lang="en-US" sz="1400" dirty="0">
                <a:latin typeface="+mn-lt"/>
              </a:rPr>
              <a:t>Automotive</a:t>
            </a:r>
          </a:p>
          <a:p>
            <a:pPr marL="342900" indent="-228600">
              <a:spcAft>
                <a:spcPts val="600"/>
              </a:spcAft>
              <a:buFont typeface="Arial" panose="020B0604020202020204" pitchFamily="34" charset="0"/>
              <a:buChar char="•"/>
            </a:pPr>
            <a:r>
              <a:rPr lang="en-US" sz="1400" dirty="0">
                <a:latin typeface="+mn-lt"/>
              </a:rPr>
              <a:t>Clean Rooms and Labs</a:t>
            </a:r>
          </a:p>
          <a:p>
            <a:pPr marL="342900" indent="-228600">
              <a:spcAft>
                <a:spcPts val="600"/>
              </a:spcAft>
              <a:buFont typeface="Arial" panose="020B0604020202020204" pitchFamily="34" charset="0"/>
              <a:buChar char="•"/>
            </a:pPr>
            <a:r>
              <a:rPr lang="en-US" sz="1400" dirty="0">
                <a:latin typeface="+mn-lt"/>
              </a:rPr>
              <a:t>Data Centers</a:t>
            </a:r>
          </a:p>
          <a:p>
            <a:pPr marL="342900" indent="-228600">
              <a:spcAft>
                <a:spcPts val="600"/>
              </a:spcAft>
              <a:buFont typeface="Arial" panose="020B0604020202020204" pitchFamily="34" charset="0"/>
              <a:buChar char="•"/>
            </a:pPr>
            <a:r>
              <a:rPr lang="en-US" sz="1400" dirty="0">
                <a:latin typeface="+mn-lt"/>
              </a:rPr>
              <a:t>Defense</a:t>
            </a:r>
          </a:p>
          <a:p>
            <a:pPr marL="342900" indent="-228600">
              <a:spcAft>
                <a:spcPts val="600"/>
              </a:spcAft>
              <a:buFont typeface="Arial" panose="020B0604020202020204" pitchFamily="34" charset="0"/>
              <a:buChar char="•"/>
            </a:pPr>
            <a:r>
              <a:rPr lang="en-US" sz="1400" dirty="0">
                <a:latin typeface="+mn-lt"/>
              </a:rPr>
              <a:t>Electronics</a:t>
            </a:r>
          </a:p>
          <a:p>
            <a:pPr marL="342900" indent="-228600">
              <a:spcAft>
                <a:spcPts val="600"/>
              </a:spcAft>
              <a:buFont typeface="Arial" panose="020B0604020202020204" pitchFamily="34" charset="0"/>
              <a:buChar char="•"/>
            </a:pPr>
            <a:r>
              <a:rPr lang="en-US" sz="1400" dirty="0">
                <a:latin typeface="+mn-lt"/>
              </a:rPr>
              <a:t>Manufacturing</a:t>
            </a:r>
          </a:p>
          <a:p>
            <a:pPr marL="342900" indent="-228600">
              <a:spcAft>
                <a:spcPts val="600"/>
              </a:spcAft>
              <a:buFont typeface="Arial" panose="020B0604020202020204" pitchFamily="34" charset="0"/>
              <a:buChar char="•"/>
            </a:pPr>
            <a:r>
              <a:rPr lang="en-US" sz="1400" dirty="0">
                <a:latin typeface="+mn-lt"/>
              </a:rPr>
              <a:t>Paint and Spray Booths</a:t>
            </a:r>
          </a:p>
          <a:p>
            <a:pPr marL="342900" indent="-228600">
              <a:spcAft>
                <a:spcPts val="600"/>
              </a:spcAft>
              <a:buFont typeface="Arial" panose="020B0604020202020204" pitchFamily="34" charset="0"/>
              <a:buChar char="•"/>
            </a:pPr>
            <a:r>
              <a:rPr lang="en-US" sz="1400" dirty="0">
                <a:latin typeface="+mn-lt"/>
              </a:rPr>
              <a:t>Printing</a:t>
            </a:r>
          </a:p>
          <a:p>
            <a:pPr marL="342900" indent="-228600">
              <a:spcAft>
                <a:spcPts val="600"/>
              </a:spcAft>
              <a:buFont typeface="Arial" panose="020B0604020202020204" pitchFamily="34" charset="0"/>
              <a:buChar char="•"/>
            </a:pPr>
            <a:r>
              <a:rPr lang="en-US" sz="1400" dirty="0">
                <a:latin typeface="+mn-lt"/>
              </a:rPr>
              <a:t>Textile</a:t>
            </a:r>
          </a:p>
          <a:p>
            <a:pPr marL="342900" indent="-228600">
              <a:spcAft>
                <a:spcPts val="600"/>
              </a:spcAft>
              <a:buFont typeface="Arial" panose="020B0604020202020204" pitchFamily="34" charset="0"/>
              <a:buChar char="•"/>
            </a:pPr>
            <a:r>
              <a:rPr lang="en-US" sz="1400" dirty="0">
                <a:latin typeface="+mn-lt"/>
              </a:rPr>
              <a:t>Wind Energy</a:t>
            </a:r>
          </a:p>
          <a:p>
            <a:pPr marL="342900" indent="-228600">
              <a:spcAft>
                <a:spcPts val="600"/>
              </a:spcAft>
              <a:buFont typeface="Arial" panose="020B0604020202020204" pitchFamily="34" charset="0"/>
              <a:buChar char="•"/>
            </a:pPr>
            <a:r>
              <a:rPr lang="en-US" sz="1400" dirty="0">
                <a:latin typeface="+mn-lt"/>
              </a:rPr>
              <a:t>Woodworking</a:t>
            </a:r>
          </a:p>
          <a:p>
            <a:pPr marL="342900" indent="-228600">
              <a:spcAft>
                <a:spcPts val="600"/>
              </a:spcAft>
              <a:buFont typeface="Arial" panose="020B0604020202020204" pitchFamily="34" charset="0"/>
              <a:buChar char="•"/>
            </a:pPr>
            <a:r>
              <a:rPr lang="en-US" sz="1400" dirty="0">
                <a:latin typeface="+mn-lt"/>
              </a:rPr>
              <a:t>Etc.</a:t>
            </a:r>
          </a:p>
        </p:txBody>
      </p:sp>
      <p:pic>
        <p:nvPicPr>
          <p:cNvPr id="10" name="Picture 9" descr="Illuminated server room panel">
            <a:extLst>
              <a:ext uri="{FF2B5EF4-FFF2-40B4-BE49-F238E27FC236}">
                <a16:creationId xmlns:a16="http://schemas.microsoft.com/office/drawing/2014/main" id="{0AB0760B-A269-03E4-A8C9-95D2C515AF5A}"/>
              </a:ext>
            </a:extLst>
          </p:cNvPr>
          <p:cNvPicPr>
            <a:picLocks noChangeAspect="1"/>
          </p:cNvPicPr>
          <p:nvPr/>
        </p:nvPicPr>
        <p:blipFill>
          <a:blip r:embed="rId5" cstate="print">
            <a:extLst>
              <a:ext uri="{28A0092B-C50C-407E-A947-70E740481C1C}">
                <a14:useLocalDpi xmlns:a14="http://schemas.microsoft.com/office/drawing/2010/main" val="0"/>
              </a:ext>
            </a:extLst>
          </a:blip>
          <a:srcRect l="3095" r="3095"/>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47202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r="64030" b="30112"/>
          <a:stretch/>
        </p:blipFill>
        <p:spPr>
          <a:xfrm>
            <a:off x="6435666" y="3307569"/>
            <a:ext cx="1151763" cy="1484853"/>
          </a:xfrm>
          <a:prstGeom prst="rect">
            <a:avLst/>
          </a:prstGeom>
        </p:spPr>
      </p:pic>
      <p:sp>
        <p:nvSpPr>
          <p:cNvPr id="2" name="Title 1"/>
          <p:cNvSpPr>
            <a:spLocks noGrp="1"/>
          </p:cNvSpPr>
          <p:nvPr>
            <p:ph type="title"/>
          </p:nvPr>
        </p:nvSpPr>
        <p:spPr>
          <a:xfrm>
            <a:off x="838200" y="0"/>
            <a:ext cx="10515600" cy="1325563"/>
          </a:xfrm>
        </p:spPr>
        <p:txBody>
          <a:bodyPr/>
          <a:lstStyle/>
          <a:p>
            <a:r>
              <a:rPr lang="en-US"/>
              <a:t>Humidity for Processes and Buildings</a:t>
            </a:r>
          </a:p>
        </p:txBody>
      </p:sp>
      <p:sp>
        <p:nvSpPr>
          <p:cNvPr id="3" name="Content Placeholder 2"/>
          <p:cNvSpPr>
            <a:spLocks noGrp="1"/>
          </p:cNvSpPr>
          <p:nvPr>
            <p:ph idx="1"/>
          </p:nvPr>
        </p:nvSpPr>
        <p:spPr>
          <a:xfrm>
            <a:off x="1369432" y="1905635"/>
            <a:ext cx="1962150" cy="1018549"/>
          </a:xfrm>
        </p:spPr>
        <p:txBody>
          <a:bodyPr>
            <a:noAutofit/>
          </a:bodyPr>
          <a:lstStyle/>
          <a:p>
            <a:pPr marL="0" indent="0" algn="ctr">
              <a:buNone/>
            </a:pPr>
            <a:r>
              <a:rPr lang="en-US">
                <a:solidFill>
                  <a:srgbClr val="0070C0"/>
                </a:solidFill>
              </a:rPr>
              <a:t>Hygroscopic </a:t>
            </a:r>
          </a:p>
          <a:p>
            <a:pPr marL="0" indent="0" algn="ctr">
              <a:buNone/>
            </a:pPr>
            <a:r>
              <a:rPr lang="en-US">
                <a:solidFill>
                  <a:srgbClr val="0070C0"/>
                </a:solidFill>
              </a:rPr>
              <a:t>Materials</a:t>
            </a:r>
            <a:endParaRPr lang="en-US">
              <a:solidFill>
                <a:srgbClr val="A94D0F"/>
              </a:solidFill>
            </a:endParaRPr>
          </a:p>
          <a:p>
            <a:pPr lvl="1" algn="ctr"/>
            <a:endParaRPr lang="en-US" sz="2800"/>
          </a:p>
        </p:txBody>
      </p:sp>
      <p:sp>
        <p:nvSpPr>
          <p:cNvPr id="6" name="Rectangle 5"/>
          <p:cNvSpPr/>
          <p:nvPr/>
        </p:nvSpPr>
        <p:spPr>
          <a:xfrm>
            <a:off x="1151563" y="3245835"/>
            <a:ext cx="2358544" cy="332452"/>
          </a:xfrm>
          <a:prstGeom prst="rect">
            <a:avLst/>
          </a:prstGeom>
          <a:blipFill>
            <a:blip r:embed="rId3"/>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639905" y="4699792"/>
            <a:ext cx="2514600" cy="356718"/>
          </a:xfrm>
          <a:prstGeom prst="rect">
            <a:avLst/>
          </a:prstGeom>
          <a:pattFill prst="narHorz">
            <a:fgClr>
              <a:schemeClr val="tx1">
                <a:lumMod val="50000"/>
                <a:lumOff val="50000"/>
              </a:schemeClr>
            </a:fgClr>
            <a:bgClr>
              <a:schemeClr val="bg1">
                <a:lumMod val="75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Lightning Bolt 7"/>
          <p:cNvSpPr/>
          <p:nvPr/>
        </p:nvSpPr>
        <p:spPr>
          <a:xfrm rot="1255828">
            <a:off x="9441180" y="3754759"/>
            <a:ext cx="1074420" cy="708660"/>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9" name="Rectangle 8"/>
          <p:cNvSpPr/>
          <p:nvPr/>
        </p:nvSpPr>
        <p:spPr>
          <a:xfrm>
            <a:off x="8652510" y="3206119"/>
            <a:ext cx="2514600" cy="377190"/>
          </a:xfrm>
          <a:prstGeom prst="rect">
            <a:avLst/>
          </a:prstGeom>
          <a:blipFill>
            <a:blip r:embed="rId4"/>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914400" y="4669952"/>
            <a:ext cx="2765300" cy="416398"/>
          </a:xfrm>
          <a:custGeom>
            <a:avLst/>
            <a:gdLst>
              <a:gd name="connsiteX0" fmla="*/ 0 w 3017520"/>
              <a:gd name="connsiteY0" fmla="*/ 0 h 560070"/>
              <a:gd name="connsiteX1" fmla="*/ 3017520 w 3017520"/>
              <a:gd name="connsiteY1" fmla="*/ 0 h 560070"/>
              <a:gd name="connsiteX2" fmla="*/ 3017520 w 3017520"/>
              <a:gd name="connsiteY2" fmla="*/ 560070 h 560070"/>
              <a:gd name="connsiteX3" fmla="*/ 0 w 3017520"/>
              <a:gd name="connsiteY3" fmla="*/ 560070 h 560070"/>
              <a:gd name="connsiteX4" fmla="*/ 0 w 3017520"/>
              <a:gd name="connsiteY4" fmla="*/ 0 h 56007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 w 3017520"/>
              <a:gd name="connsiteY0" fmla="*/ 22860 h 560070"/>
              <a:gd name="connsiteX1" fmla="*/ 3017520 w 3017520"/>
              <a:gd name="connsiteY1" fmla="*/ 0 h 560070"/>
              <a:gd name="connsiteX2" fmla="*/ 3017520 w 3017520"/>
              <a:gd name="connsiteY2" fmla="*/ 560070 h 560070"/>
              <a:gd name="connsiteX3" fmla="*/ 0 w 3017520"/>
              <a:gd name="connsiteY3" fmla="*/ 560070 h 560070"/>
              <a:gd name="connsiteX4" fmla="*/ 22860 w 3017520"/>
              <a:gd name="connsiteY4" fmla="*/ 22860 h 560070"/>
              <a:gd name="connsiteX0" fmla="*/ 22860 w 3017520"/>
              <a:gd name="connsiteY0" fmla="*/ 134774 h 671984"/>
              <a:gd name="connsiteX1" fmla="*/ 3017520 w 3017520"/>
              <a:gd name="connsiteY1" fmla="*/ 111914 h 671984"/>
              <a:gd name="connsiteX2" fmla="*/ 3017520 w 3017520"/>
              <a:gd name="connsiteY2" fmla="*/ 671984 h 671984"/>
              <a:gd name="connsiteX3" fmla="*/ 0 w 3017520"/>
              <a:gd name="connsiteY3" fmla="*/ 671984 h 671984"/>
              <a:gd name="connsiteX4" fmla="*/ 22860 w 3017520"/>
              <a:gd name="connsiteY4" fmla="*/ 134774 h 671984"/>
              <a:gd name="connsiteX0" fmla="*/ 57150 w 3051810"/>
              <a:gd name="connsiteY0" fmla="*/ 134774 h 683414"/>
              <a:gd name="connsiteX1" fmla="*/ 3051810 w 3051810"/>
              <a:gd name="connsiteY1" fmla="*/ 111914 h 683414"/>
              <a:gd name="connsiteX2" fmla="*/ 3051810 w 3051810"/>
              <a:gd name="connsiteY2" fmla="*/ 671984 h 683414"/>
              <a:gd name="connsiteX3" fmla="*/ 0 w 3051810"/>
              <a:gd name="connsiteY3" fmla="*/ 683414 h 683414"/>
              <a:gd name="connsiteX4" fmla="*/ 57150 w 3051810"/>
              <a:gd name="connsiteY4" fmla="*/ 134774 h 683414"/>
              <a:gd name="connsiteX0" fmla="*/ 57150 w 3051810"/>
              <a:gd name="connsiteY0" fmla="*/ 134774 h 683414"/>
              <a:gd name="connsiteX1" fmla="*/ 3051810 w 3051810"/>
              <a:gd name="connsiteY1" fmla="*/ 111914 h 683414"/>
              <a:gd name="connsiteX2" fmla="*/ 2983230 w 3051810"/>
              <a:gd name="connsiteY2" fmla="*/ 683414 h 683414"/>
              <a:gd name="connsiteX3" fmla="*/ 0 w 3051810"/>
              <a:gd name="connsiteY3" fmla="*/ 683414 h 683414"/>
              <a:gd name="connsiteX4" fmla="*/ 57150 w 3051810"/>
              <a:gd name="connsiteY4" fmla="*/ 134774 h 683414"/>
              <a:gd name="connsiteX0" fmla="*/ 57150 w 3051810"/>
              <a:gd name="connsiteY0" fmla="*/ 134774 h 851054"/>
              <a:gd name="connsiteX1" fmla="*/ 3051810 w 3051810"/>
              <a:gd name="connsiteY1" fmla="*/ 111914 h 851054"/>
              <a:gd name="connsiteX2" fmla="*/ 2983230 w 3051810"/>
              <a:gd name="connsiteY2" fmla="*/ 683414 h 851054"/>
              <a:gd name="connsiteX3" fmla="*/ 0 w 3051810"/>
              <a:gd name="connsiteY3" fmla="*/ 683414 h 851054"/>
              <a:gd name="connsiteX4" fmla="*/ 57150 w 3051810"/>
              <a:gd name="connsiteY4" fmla="*/ 134774 h 851054"/>
              <a:gd name="connsiteX0" fmla="*/ 57150 w 3099556"/>
              <a:gd name="connsiteY0" fmla="*/ 134774 h 851054"/>
              <a:gd name="connsiteX1" fmla="*/ 3051810 w 3099556"/>
              <a:gd name="connsiteY1" fmla="*/ 111914 h 851054"/>
              <a:gd name="connsiteX2" fmla="*/ 2983230 w 3099556"/>
              <a:gd name="connsiteY2" fmla="*/ 683414 h 851054"/>
              <a:gd name="connsiteX3" fmla="*/ 0 w 3099556"/>
              <a:gd name="connsiteY3" fmla="*/ 683414 h 851054"/>
              <a:gd name="connsiteX4" fmla="*/ 57150 w 3099556"/>
              <a:gd name="connsiteY4" fmla="*/ 134774 h 851054"/>
              <a:gd name="connsiteX0" fmla="*/ 115808 w 3158214"/>
              <a:gd name="connsiteY0" fmla="*/ 134774 h 851054"/>
              <a:gd name="connsiteX1" fmla="*/ 3110468 w 3158214"/>
              <a:gd name="connsiteY1" fmla="*/ 111914 h 851054"/>
              <a:gd name="connsiteX2" fmla="*/ 3041888 w 3158214"/>
              <a:gd name="connsiteY2" fmla="*/ 683414 h 851054"/>
              <a:gd name="connsiteX3" fmla="*/ 58658 w 3158214"/>
              <a:gd name="connsiteY3" fmla="*/ 683414 h 851054"/>
              <a:gd name="connsiteX4" fmla="*/ 115808 w 3158214"/>
              <a:gd name="connsiteY4" fmla="*/ 134774 h 851054"/>
              <a:gd name="connsiteX0" fmla="*/ 115808 w 3158214"/>
              <a:gd name="connsiteY0" fmla="*/ 134774 h 848542"/>
              <a:gd name="connsiteX1" fmla="*/ 3110468 w 3158214"/>
              <a:gd name="connsiteY1" fmla="*/ 111914 h 848542"/>
              <a:gd name="connsiteX2" fmla="*/ 3041888 w 3158214"/>
              <a:gd name="connsiteY2" fmla="*/ 683414 h 848542"/>
              <a:gd name="connsiteX3" fmla="*/ 58658 w 3158214"/>
              <a:gd name="connsiteY3" fmla="*/ 683414 h 848542"/>
              <a:gd name="connsiteX4" fmla="*/ 115808 w 3158214"/>
              <a:gd name="connsiteY4" fmla="*/ 134774 h 848542"/>
              <a:gd name="connsiteX0" fmla="*/ 115808 w 3158214"/>
              <a:gd name="connsiteY0" fmla="*/ 134774 h 792676"/>
              <a:gd name="connsiteX1" fmla="*/ 3110468 w 3158214"/>
              <a:gd name="connsiteY1" fmla="*/ 111914 h 792676"/>
              <a:gd name="connsiteX2" fmla="*/ 3041888 w 3158214"/>
              <a:gd name="connsiteY2" fmla="*/ 683414 h 792676"/>
              <a:gd name="connsiteX3" fmla="*/ 58658 w 3158214"/>
              <a:gd name="connsiteY3" fmla="*/ 683414 h 792676"/>
              <a:gd name="connsiteX4" fmla="*/ 115808 w 3158214"/>
              <a:gd name="connsiteY4" fmla="*/ 134774 h 79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214" h="792676">
                <a:moveTo>
                  <a:pt x="115808" y="134774"/>
                </a:moveTo>
                <a:cubicBezTo>
                  <a:pt x="2291318" y="-158596"/>
                  <a:pt x="2112248" y="119534"/>
                  <a:pt x="3110468" y="111914"/>
                </a:cubicBezTo>
                <a:cubicBezTo>
                  <a:pt x="3087608" y="302414"/>
                  <a:pt x="3270488" y="367184"/>
                  <a:pt x="3041888" y="683414"/>
                </a:cubicBezTo>
                <a:cubicBezTo>
                  <a:pt x="2207498" y="934874"/>
                  <a:pt x="92948" y="671984"/>
                  <a:pt x="58658" y="683414"/>
                </a:cubicBezTo>
                <a:cubicBezTo>
                  <a:pt x="-93742" y="249074"/>
                  <a:pt x="96758" y="317654"/>
                  <a:pt x="115808" y="134774"/>
                </a:cubicBezTo>
                <a:close/>
              </a:path>
            </a:pathLst>
          </a:custGeom>
          <a:blipFill>
            <a:blip r:embed="rId3"/>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ardrop 10"/>
          <p:cNvSpPr/>
          <p:nvPr/>
        </p:nvSpPr>
        <p:spPr>
          <a:xfrm rot="12427848" flipV="1">
            <a:off x="1504592" y="4387620"/>
            <a:ext cx="286090" cy="205547"/>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2" name="Teardrop 11"/>
          <p:cNvSpPr/>
          <p:nvPr/>
        </p:nvSpPr>
        <p:spPr>
          <a:xfrm rot="18565244">
            <a:off x="2934682" y="4437400"/>
            <a:ext cx="272173" cy="227352"/>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3" name="Teardrop 12"/>
          <p:cNvSpPr/>
          <p:nvPr/>
        </p:nvSpPr>
        <p:spPr>
          <a:xfrm rot="18565244">
            <a:off x="1042015" y="4501924"/>
            <a:ext cx="254570" cy="156741"/>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5" name="Up-Down Arrow 14"/>
          <p:cNvSpPr/>
          <p:nvPr/>
        </p:nvSpPr>
        <p:spPr>
          <a:xfrm>
            <a:off x="2108191" y="3617620"/>
            <a:ext cx="484632" cy="9285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4728546" y="4799618"/>
            <a:ext cx="2514600" cy="225951"/>
          </a:xfrm>
          <a:prstGeom prst="rect">
            <a:avLst/>
          </a:prstGeom>
          <a:pattFill prst="narHorz">
            <a:fgClr>
              <a:schemeClr val="tx1">
                <a:lumMod val="50000"/>
                <a:lumOff val="50000"/>
              </a:schemeClr>
            </a:fgClr>
            <a:bgClr>
              <a:schemeClr val="bg1">
                <a:lumMod val="75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4728546" y="4751566"/>
            <a:ext cx="2514600" cy="4571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Curved Connector 18"/>
          <p:cNvCxnSpPr/>
          <p:nvPr/>
        </p:nvCxnSpPr>
        <p:spPr>
          <a:xfrm rot="5400000" flipH="1" flipV="1">
            <a:off x="4778807" y="429700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5400000" flipH="1" flipV="1">
            <a:off x="5006707" y="429700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5400000" flipH="1" flipV="1">
            <a:off x="5234607" y="429700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5400000" flipH="1" flipV="1">
            <a:off x="5462507" y="429700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5400000" flipH="1" flipV="1">
            <a:off x="5690407" y="429700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5400000" flipH="1" flipV="1">
            <a:off x="5918307" y="429700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4872905" y="1905635"/>
            <a:ext cx="2238282" cy="932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rgbClr val="0070C0"/>
                </a:solidFill>
              </a:rPr>
              <a:t>Evaporation </a:t>
            </a:r>
          </a:p>
          <a:p>
            <a:pPr marL="0" indent="0" algn="ctr">
              <a:buFont typeface="Arial" panose="020B0604020202020204" pitchFamily="34" charset="0"/>
              <a:buNone/>
            </a:pPr>
            <a:r>
              <a:rPr lang="en-US">
                <a:solidFill>
                  <a:srgbClr val="0070C0"/>
                </a:solidFill>
              </a:rPr>
              <a:t>Rates</a:t>
            </a:r>
            <a:endParaRPr lang="en-US">
              <a:solidFill>
                <a:srgbClr val="A94D0F"/>
              </a:solidFill>
            </a:endParaRPr>
          </a:p>
          <a:p>
            <a:pPr lvl="1" algn="ctr"/>
            <a:endParaRPr lang="en-US" sz="2800"/>
          </a:p>
        </p:txBody>
      </p:sp>
      <p:sp>
        <p:nvSpPr>
          <p:cNvPr id="29" name="Content Placeholder 2"/>
          <p:cNvSpPr txBox="1">
            <a:spLocks/>
          </p:cNvSpPr>
          <p:nvPr/>
        </p:nvSpPr>
        <p:spPr>
          <a:xfrm>
            <a:off x="8652510" y="1905635"/>
            <a:ext cx="2238282" cy="932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rgbClr val="0070C0"/>
                </a:solidFill>
              </a:rPr>
              <a:t>Static</a:t>
            </a:r>
          </a:p>
          <a:p>
            <a:pPr marL="0" indent="0" algn="ctr">
              <a:buFont typeface="Arial" panose="020B0604020202020204" pitchFamily="34" charset="0"/>
              <a:buNone/>
            </a:pPr>
            <a:r>
              <a:rPr lang="en-US">
                <a:solidFill>
                  <a:srgbClr val="0070C0"/>
                </a:solidFill>
              </a:rPr>
              <a:t>Charges</a:t>
            </a:r>
            <a:endParaRPr lang="en-US">
              <a:solidFill>
                <a:srgbClr val="A94D0F"/>
              </a:solidFill>
            </a:endParaRPr>
          </a:p>
          <a:p>
            <a:pPr lvl="1" algn="ctr"/>
            <a:endParaRPr lang="en-US" sz="2800"/>
          </a:p>
        </p:txBody>
      </p:sp>
    </p:spTree>
    <p:extLst>
      <p:ext uri="{BB962C8B-B14F-4D97-AF65-F5344CB8AC3E}">
        <p14:creationId xmlns:p14="http://schemas.microsoft.com/office/powerpoint/2010/main" val="316589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6D3DD-C7B3-C8B8-A723-7465734535B4}"/>
              </a:ext>
            </a:extLst>
          </p:cNvPr>
          <p:cNvSpPr/>
          <p:nvPr/>
        </p:nvSpPr>
        <p:spPr>
          <a:xfrm>
            <a:off x="5556069" y="0"/>
            <a:ext cx="3727268" cy="68579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ren in a classroom">
            <a:extLst>
              <a:ext uri="{FF2B5EF4-FFF2-40B4-BE49-F238E27FC236}">
                <a16:creationId xmlns:a16="http://schemas.microsoft.com/office/drawing/2014/main" id="{36DA44D1-6704-E1F9-4932-204C902A17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Woman skipping rope">
            <a:extLst>
              <a:ext uri="{FF2B5EF4-FFF2-40B4-BE49-F238E27FC236}">
                <a16:creationId xmlns:a16="http://schemas.microsoft.com/office/drawing/2014/main" id="{BF222BD7-E79E-CA02-82A7-BC4A539EB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descr="People standing in an office">
            <a:extLst>
              <a:ext uri="{FF2B5EF4-FFF2-40B4-BE49-F238E27FC236}">
                <a16:creationId xmlns:a16="http://schemas.microsoft.com/office/drawing/2014/main" id="{C721E842-8F89-7110-759A-C083891AC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8" name="Title 1">
            <a:extLst>
              <a:ext uri="{FF2B5EF4-FFF2-40B4-BE49-F238E27FC236}">
                <a16:creationId xmlns:a16="http://schemas.microsoft.com/office/drawing/2014/main" id="{E53EE979-A9BB-3426-7E8E-40DF18166C78}"/>
              </a:ext>
            </a:extLst>
          </p:cNvPr>
          <p:cNvSpPr txBox="1">
            <a:spLocks/>
          </p:cNvSpPr>
          <p:nvPr/>
        </p:nvSpPr>
        <p:spPr>
          <a:xfrm>
            <a:off x="256468" y="13874"/>
            <a:ext cx="2807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a:spcAft>
                <a:spcPts val="600"/>
              </a:spcAft>
            </a:pPr>
            <a:r>
              <a:rPr lang="en-US" sz="2400" kern="1200" dirty="0">
                <a:solidFill>
                  <a:schemeClr val="tx1"/>
                </a:solidFill>
                <a:latin typeface="+mn-lt"/>
                <a:ea typeface="+mj-ea"/>
                <a:cs typeface="+mj-cs"/>
              </a:rPr>
              <a:t>Where is Humidity Needed?</a:t>
            </a:r>
          </a:p>
        </p:txBody>
      </p:sp>
      <p:sp>
        <p:nvSpPr>
          <p:cNvPr id="9" name="Title 1">
            <a:extLst>
              <a:ext uri="{FF2B5EF4-FFF2-40B4-BE49-F238E27FC236}">
                <a16:creationId xmlns:a16="http://schemas.microsoft.com/office/drawing/2014/main" id="{5B8B753F-A990-BDC9-2045-35DD46636DED}"/>
              </a:ext>
            </a:extLst>
          </p:cNvPr>
          <p:cNvSpPr txBox="1">
            <a:spLocks/>
          </p:cNvSpPr>
          <p:nvPr/>
        </p:nvSpPr>
        <p:spPr>
          <a:xfrm>
            <a:off x="256468" y="1460209"/>
            <a:ext cx="3479509" cy="483608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b="1" dirty="0">
                <a:latin typeface="+mn-lt"/>
                <a:ea typeface="+mn-ea"/>
                <a:cs typeface="+mn-cs"/>
              </a:rPr>
              <a:t>Humidity for People</a:t>
            </a:r>
          </a:p>
          <a:p>
            <a:pPr indent="-228600">
              <a:spcAft>
                <a:spcPts val="600"/>
              </a:spcAft>
              <a:buFont typeface="Arial" panose="020B0604020202020204" pitchFamily="34" charset="0"/>
              <a:buChar char="•"/>
            </a:pPr>
            <a:endParaRPr lang="en-US" sz="1800" b="1" dirty="0">
              <a:latin typeface="+mn-lt"/>
              <a:ea typeface="+mn-ea"/>
              <a:cs typeface="+mn-cs"/>
            </a:endParaRPr>
          </a:p>
          <a:p>
            <a:pPr>
              <a:spcAft>
                <a:spcPts val="600"/>
              </a:spcAft>
            </a:pPr>
            <a:r>
              <a:rPr lang="en-US" sz="1800" b="1" dirty="0">
                <a:latin typeface="+mn-lt"/>
                <a:ea typeface="+mn-ea"/>
                <a:cs typeface="+mn-cs"/>
              </a:rPr>
              <a:t>Applications:</a:t>
            </a:r>
          </a:p>
          <a:p>
            <a:pPr marL="342900" indent="-228600">
              <a:spcAft>
                <a:spcPts val="600"/>
              </a:spcAft>
              <a:buFont typeface="Arial" panose="020B0604020202020204" pitchFamily="34" charset="0"/>
              <a:buChar char="•"/>
            </a:pPr>
            <a:r>
              <a:rPr lang="en-US" sz="1600" dirty="0">
                <a:latin typeface="+mn-lt"/>
              </a:rPr>
              <a:t>Homes</a:t>
            </a:r>
          </a:p>
          <a:p>
            <a:pPr marL="342900" indent="-228600">
              <a:spcAft>
                <a:spcPts val="600"/>
              </a:spcAft>
              <a:buFont typeface="Arial" panose="020B0604020202020204" pitchFamily="34" charset="0"/>
              <a:buChar char="•"/>
            </a:pPr>
            <a:r>
              <a:rPr lang="en-US" sz="1600" dirty="0">
                <a:latin typeface="+mn-lt"/>
              </a:rPr>
              <a:t>Schools</a:t>
            </a:r>
          </a:p>
          <a:p>
            <a:pPr marL="342900" indent="-228600">
              <a:spcAft>
                <a:spcPts val="600"/>
              </a:spcAft>
              <a:buFont typeface="Arial" panose="020B0604020202020204" pitchFamily="34" charset="0"/>
              <a:buChar char="•"/>
            </a:pPr>
            <a:r>
              <a:rPr lang="en-US" sz="1600" dirty="0">
                <a:latin typeface="+mn-lt"/>
              </a:rPr>
              <a:t>Office Buildings</a:t>
            </a:r>
          </a:p>
          <a:p>
            <a:pPr marL="342900" indent="-228600">
              <a:spcAft>
                <a:spcPts val="600"/>
              </a:spcAft>
              <a:buFont typeface="Arial" panose="020B0604020202020204" pitchFamily="34" charset="0"/>
              <a:buChar char="•"/>
            </a:pPr>
            <a:r>
              <a:rPr lang="en-US" sz="1600" dirty="0">
                <a:latin typeface="+mn-lt"/>
              </a:rPr>
              <a:t>Museums</a:t>
            </a:r>
          </a:p>
          <a:p>
            <a:pPr marL="342900" indent="-228600">
              <a:spcAft>
                <a:spcPts val="600"/>
              </a:spcAft>
              <a:buFont typeface="Arial" panose="020B0604020202020204" pitchFamily="34" charset="0"/>
              <a:buChar char="•"/>
            </a:pPr>
            <a:r>
              <a:rPr lang="en-US" sz="1600" dirty="0">
                <a:latin typeface="+mn-lt"/>
              </a:rPr>
              <a:t>Hotels and Resorts</a:t>
            </a:r>
          </a:p>
          <a:p>
            <a:pPr marL="342900" indent="-228600">
              <a:spcAft>
                <a:spcPts val="600"/>
              </a:spcAft>
              <a:buFont typeface="Arial" panose="020B0604020202020204" pitchFamily="34" charset="0"/>
              <a:buChar char="•"/>
            </a:pPr>
            <a:r>
              <a:rPr lang="en-US" sz="1600" dirty="0">
                <a:latin typeface="+mn-lt"/>
              </a:rPr>
              <a:t>Spas and Steam Baths</a:t>
            </a:r>
          </a:p>
          <a:p>
            <a:pPr marL="342900" indent="-228600">
              <a:spcAft>
                <a:spcPts val="600"/>
              </a:spcAft>
              <a:buFont typeface="Arial" panose="020B0604020202020204" pitchFamily="34" charset="0"/>
              <a:buChar char="•"/>
            </a:pPr>
            <a:r>
              <a:rPr lang="en-US" sz="1600" dirty="0">
                <a:latin typeface="+mn-lt"/>
              </a:rPr>
              <a:t>Hot Yoga</a:t>
            </a:r>
          </a:p>
          <a:p>
            <a:pPr marL="342900" indent="-228600">
              <a:spcAft>
                <a:spcPts val="600"/>
              </a:spcAft>
              <a:buFont typeface="Arial" panose="020B0604020202020204" pitchFamily="34" charset="0"/>
              <a:buChar char="•"/>
            </a:pPr>
            <a:r>
              <a:rPr lang="en-US" sz="1600" dirty="0">
                <a:latin typeface="+mn-lt"/>
              </a:rPr>
              <a:t>Hospitals and Care Facilities </a:t>
            </a:r>
          </a:p>
          <a:p>
            <a:pPr marL="342900" indent="-228600">
              <a:spcAft>
                <a:spcPts val="600"/>
              </a:spcAft>
              <a:buFont typeface="Arial" panose="020B0604020202020204" pitchFamily="34" charset="0"/>
              <a:buChar char="•"/>
            </a:pPr>
            <a:r>
              <a:rPr lang="en-US" sz="1600" dirty="0">
                <a:latin typeface="+mn-lt"/>
              </a:rPr>
              <a:t>Nursing and Retirement Homes</a:t>
            </a:r>
          </a:p>
          <a:p>
            <a:pPr marL="342900" indent="-228600">
              <a:spcAft>
                <a:spcPts val="600"/>
              </a:spcAft>
              <a:buFont typeface="Arial" panose="020B0604020202020204" pitchFamily="34" charset="0"/>
              <a:buChar char="•"/>
            </a:pPr>
            <a:r>
              <a:rPr lang="en-US" sz="1600" dirty="0">
                <a:latin typeface="+mn-lt"/>
              </a:rPr>
              <a:t>Gym and Fitness Facilities</a:t>
            </a:r>
          </a:p>
          <a:p>
            <a:pPr marL="342900" indent="-228600">
              <a:spcAft>
                <a:spcPts val="600"/>
              </a:spcAft>
              <a:buFont typeface="Arial" panose="020B0604020202020204" pitchFamily="34" charset="0"/>
              <a:buChar char="•"/>
            </a:pPr>
            <a:r>
              <a:rPr lang="en-US" sz="1600" dirty="0">
                <a:latin typeface="+mn-lt"/>
              </a:rPr>
              <a:t>Convention Centers</a:t>
            </a:r>
          </a:p>
          <a:p>
            <a:pPr marL="342900" indent="-228600">
              <a:spcAft>
                <a:spcPts val="600"/>
              </a:spcAft>
              <a:buFont typeface="Arial" panose="020B0604020202020204" pitchFamily="34" charset="0"/>
              <a:buChar char="•"/>
            </a:pPr>
            <a:r>
              <a:rPr lang="en-US" sz="1600" dirty="0">
                <a:latin typeface="+mn-lt"/>
              </a:rPr>
              <a:t>Concert Halls and Venues</a:t>
            </a:r>
          </a:p>
          <a:p>
            <a:pPr marL="342900" indent="-228600">
              <a:spcAft>
                <a:spcPts val="600"/>
              </a:spcAft>
              <a:buFont typeface="Arial" panose="020B0604020202020204" pitchFamily="34" charset="0"/>
              <a:buChar char="•"/>
            </a:pPr>
            <a:r>
              <a:rPr lang="en-US" sz="1600" dirty="0">
                <a:latin typeface="+mn-lt"/>
              </a:rPr>
              <a:t>etc.</a:t>
            </a:r>
          </a:p>
        </p:txBody>
      </p:sp>
      <p:pic>
        <p:nvPicPr>
          <p:cNvPr id="10" name="Picture 9" descr="Nurse helping old woman">
            <a:extLst>
              <a:ext uri="{FF2B5EF4-FFF2-40B4-BE49-F238E27FC236}">
                <a16:creationId xmlns:a16="http://schemas.microsoft.com/office/drawing/2014/main" id="{6489FD2A-B7E7-5C86-1E0C-DA42AAE28C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6" r="1278"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17786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72E4-8B43-4357-9050-F981974DE49C}"/>
              </a:ext>
            </a:extLst>
          </p:cNvPr>
          <p:cNvSpPr>
            <a:spLocks noGrp="1"/>
          </p:cNvSpPr>
          <p:nvPr>
            <p:ph type="title"/>
          </p:nvPr>
        </p:nvSpPr>
        <p:spPr/>
        <p:txBody>
          <a:bodyPr/>
          <a:lstStyle/>
          <a:p>
            <a:r>
              <a:rPr lang="en-US" dirty="0"/>
              <a:t>Humidity Affects Human Health</a:t>
            </a:r>
          </a:p>
        </p:txBody>
      </p:sp>
      <p:graphicFrame>
        <p:nvGraphicFramePr>
          <p:cNvPr id="18" name="Table 5">
            <a:extLst>
              <a:ext uri="{FF2B5EF4-FFF2-40B4-BE49-F238E27FC236}">
                <a16:creationId xmlns:a16="http://schemas.microsoft.com/office/drawing/2014/main" id="{E7D8E9BC-6521-5CD9-8C68-B10DABB6D456}"/>
              </a:ext>
            </a:extLst>
          </p:cNvPr>
          <p:cNvGraphicFramePr>
            <a:graphicFrameLocks noGrp="1"/>
          </p:cNvGraphicFramePr>
          <p:nvPr>
            <p:extLst>
              <p:ext uri="{D42A27DB-BD31-4B8C-83A1-F6EECF244321}">
                <p14:modId xmlns:p14="http://schemas.microsoft.com/office/powerpoint/2010/main" val="724575233"/>
              </p:ext>
            </p:extLst>
          </p:nvPr>
        </p:nvGraphicFramePr>
        <p:xfrm>
          <a:off x="1915989" y="1682436"/>
          <a:ext cx="8128000" cy="359664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3844830647"/>
                    </a:ext>
                  </a:extLst>
                </a:gridCol>
                <a:gridCol w="4064000">
                  <a:extLst>
                    <a:ext uri="{9D8B030D-6E8A-4147-A177-3AD203B41FA5}">
                      <a16:colId xmlns:a16="http://schemas.microsoft.com/office/drawing/2014/main" val="1067695721"/>
                    </a:ext>
                  </a:extLst>
                </a:gridCol>
              </a:tblGrid>
              <a:tr h="228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Physical Effects of Dryness</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Environmental Effects of Dryness</a:t>
                      </a:r>
                    </a:p>
                  </a:txBody>
                  <a:tcPr anchor="b"/>
                </a:tc>
                <a:extLst>
                  <a:ext uri="{0D108BD9-81ED-4DB2-BD59-A6C34878D82A}">
                    <a16:rowId xmlns:a16="http://schemas.microsoft.com/office/drawing/2014/main" val="927155500"/>
                  </a:ext>
                </a:extLst>
              </a:tr>
              <a:tr h="370840">
                <a:tc>
                  <a:txBody>
                    <a:bodyPr/>
                    <a:lstStyle/>
                    <a:p>
                      <a:pPr marL="285750" lvl="0" indent="-285750" algn="just">
                        <a:buFont typeface="Arial" panose="020B0604020202020204" pitchFamily="34" charset="0"/>
                        <a:buChar char="•"/>
                      </a:pPr>
                      <a:r>
                        <a:rPr lang="en-US" sz="1600" dirty="0"/>
                        <a:t>Skin Dryness</a:t>
                      </a:r>
                    </a:p>
                    <a:p>
                      <a:pPr marL="285750" lvl="0" indent="-285750" algn="just">
                        <a:buFont typeface="Arial" panose="020B0604020202020204" pitchFamily="34" charset="0"/>
                        <a:buChar char="•"/>
                      </a:pPr>
                      <a:r>
                        <a:rPr lang="en-US" sz="1600" dirty="0"/>
                        <a:t>Eye Dryness</a:t>
                      </a:r>
                    </a:p>
                    <a:p>
                      <a:pPr marL="285750" lvl="0" indent="-285750" algn="just">
                        <a:buFont typeface="Arial" panose="020B0604020202020204" pitchFamily="34" charset="0"/>
                        <a:buChar char="•"/>
                      </a:pPr>
                      <a:r>
                        <a:rPr lang="en-US" sz="1600" dirty="0"/>
                        <a:t>Throat / Vocal Irritation</a:t>
                      </a:r>
                    </a:p>
                    <a:p>
                      <a:pPr marL="285750" lvl="0" indent="-285750" algn="just">
                        <a:buFont typeface="Arial" panose="020B0604020202020204" pitchFamily="34" charset="0"/>
                        <a:buChar char="•"/>
                      </a:pPr>
                      <a:r>
                        <a:rPr lang="en-US" sz="1600" dirty="0"/>
                        <a:t>Reduced Immune Function</a:t>
                      </a:r>
                    </a:p>
                    <a:p>
                      <a:pPr marL="285750" lvl="0" indent="-285750" algn="just">
                        <a:buFont typeface="Arial" panose="020B0604020202020204" pitchFamily="34" charset="0"/>
                        <a:buChar char="•"/>
                      </a:pPr>
                      <a:r>
                        <a:rPr lang="en-US" sz="1600" dirty="0"/>
                        <a:t>Dehydration/Reduce Concentration</a:t>
                      </a:r>
                    </a:p>
                  </a:txBody>
                  <a:tcPr/>
                </a:tc>
                <a:tc>
                  <a:txBody>
                    <a:bodyPr/>
                    <a:lstStyle/>
                    <a:p>
                      <a:pPr marL="285750" lvl="0" indent="-285750" algn="just" defTabSz="914400" rtl="0" eaLnBrk="1" latinLnBrk="0" hangingPunct="1">
                        <a:buFont typeface="Arial" panose="020B0604020202020204" pitchFamily="34" charset="0"/>
                        <a:buChar char="•"/>
                      </a:pPr>
                      <a:r>
                        <a:rPr lang="en-US" sz="1600" kern="1200" dirty="0">
                          <a:solidFill>
                            <a:schemeClr val="dk1"/>
                          </a:solidFill>
                        </a:rPr>
                        <a:t>Increased particle virulence</a:t>
                      </a:r>
                    </a:p>
                    <a:p>
                      <a:pPr marL="285750" lvl="0" indent="-285750" algn="just" defTabSz="914400" rtl="0" eaLnBrk="1" latinLnBrk="0" hangingPunct="1">
                        <a:buFont typeface="Arial" panose="020B0604020202020204" pitchFamily="34" charset="0"/>
                        <a:buChar char="•"/>
                      </a:pPr>
                      <a:r>
                        <a:rPr lang="en-US" sz="1600" kern="1200" dirty="0">
                          <a:solidFill>
                            <a:schemeClr val="dk1"/>
                          </a:solidFill>
                        </a:rPr>
                        <a:t>Increased viral particle float time</a:t>
                      </a:r>
                    </a:p>
                    <a:p>
                      <a:pPr marL="285750" lvl="0" indent="-285750" algn="just" defTabSz="914400" rtl="0" eaLnBrk="1" latinLnBrk="0" hangingPunct="1">
                        <a:buFont typeface="Arial" panose="020B0604020202020204" pitchFamily="34" charset="0"/>
                        <a:buChar char="•"/>
                      </a:pPr>
                      <a:r>
                        <a:rPr lang="en-US" sz="1600" kern="1200" dirty="0">
                          <a:solidFill>
                            <a:schemeClr val="dk1"/>
                          </a:solidFill>
                        </a:rPr>
                        <a:t>Increased allergic effects</a:t>
                      </a:r>
                    </a:p>
                    <a:p>
                      <a:pPr marL="285750" lvl="0" indent="-285750" algn="just" defTabSz="914400" rtl="0" eaLnBrk="1" latinLnBrk="0" hangingPunct="1">
                        <a:buFont typeface="Arial" panose="020B0604020202020204" pitchFamily="34" charset="0"/>
                        <a:buChar char="•"/>
                      </a:pPr>
                      <a:r>
                        <a:rPr lang="en-US" sz="1600" kern="1200" dirty="0">
                          <a:solidFill>
                            <a:schemeClr val="dk1"/>
                          </a:solidFill>
                        </a:rPr>
                        <a:t>Increased ozone production</a:t>
                      </a:r>
                      <a:endParaRPr lang="en-US" sz="1600" kern="1200" dirty="0">
                        <a:solidFill>
                          <a:schemeClr val="dk1"/>
                        </a:solidFill>
                        <a:latin typeface="+mn-lt"/>
                        <a:ea typeface="+mn-ea"/>
                        <a:cs typeface="+mn-cs"/>
                      </a:endParaRPr>
                    </a:p>
                  </a:txBody>
                  <a:tcPr/>
                </a:tc>
                <a:extLst>
                  <a:ext uri="{0D108BD9-81ED-4DB2-BD59-A6C34878D82A}">
                    <a16:rowId xmlns:a16="http://schemas.microsoft.com/office/drawing/2014/main" val="2035129247"/>
                  </a:ext>
                </a:extLst>
              </a:tr>
            </a:tbl>
          </a:graphicData>
        </a:graphic>
      </p:graphicFrame>
      <p:pic>
        <p:nvPicPr>
          <p:cNvPr id="19" name="Picture 18" descr="Multiple blue virus organisms">
            <a:extLst>
              <a:ext uri="{FF2B5EF4-FFF2-40B4-BE49-F238E27FC236}">
                <a16:creationId xmlns:a16="http://schemas.microsoft.com/office/drawing/2014/main" id="{C20A975F-81E8-3F7E-C72A-520AC7ABB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929" y="1863269"/>
            <a:ext cx="3039887" cy="1710000"/>
          </a:xfrm>
          <a:prstGeom prst="rect">
            <a:avLst/>
          </a:prstGeom>
        </p:spPr>
      </p:pic>
      <p:pic>
        <p:nvPicPr>
          <p:cNvPr id="20" name="Picture 19" descr="Doctor getting patient's weight">
            <a:extLst>
              <a:ext uri="{FF2B5EF4-FFF2-40B4-BE49-F238E27FC236}">
                <a16:creationId xmlns:a16="http://schemas.microsoft.com/office/drawing/2014/main" id="{01012BD3-B71F-C2D1-2BCF-8DAC5BE21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227" y="1863269"/>
            <a:ext cx="2570014" cy="1710000"/>
          </a:xfrm>
          <a:prstGeom prst="rect">
            <a:avLst/>
          </a:prstGeom>
        </p:spPr>
      </p:pic>
      <p:sp>
        <p:nvSpPr>
          <p:cNvPr id="21" name="TextBox 20">
            <a:extLst>
              <a:ext uri="{FF2B5EF4-FFF2-40B4-BE49-F238E27FC236}">
                <a16:creationId xmlns:a16="http://schemas.microsoft.com/office/drawing/2014/main" id="{3742E619-EB54-56F0-6666-5098D6E6D918}"/>
              </a:ext>
            </a:extLst>
          </p:cNvPr>
          <p:cNvSpPr txBox="1"/>
          <p:nvPr/>
        </p:nvSpPr>
        <p:spPr>
          <a:xfrm>
            <a:off x="2250062" y="5705321"/>
            <a:ext cx="7294754" cy="369332"/>
          </a:xfrm>
          <a:prstGeom prst="rect">
            <a:avLst/>
          </a:prstGeom>
          <a:noFill/>
        </p:spPr>
        <p:txBody>
          <a:bodyPr wrap="none" rtlCol="0">
            <a:spAutoFit/>
          </a:bodyPr>
          <a:lstStyle/>
          <a:p>
            <a:r>
              <a:rPr lang="en-US" dirty="0"/>
              <a:t>Optimal Indoor Environment for People: </a:t>
            </a:r>
            <a:r>
              <a:rPr lang="en-US" b="1" dirty="0"/>
              <a:t>40 – 60% RH </a:t>
            </a:r>
            <a:r>
              <a:rPr lang="en-US" dirty="0"/>
              <a:t>@ Room Temperature</a:t>
            </a:r>
          </a:p>
        </p:txBody>
      </p:sp>
    </p:spTree>
    <p:extLst>
      <p:ext uri="{BB962C8B-B14F-4D97-AF65-F5344CB8AC3E}">
        <p14:creationId xmlns:p14="http://schemas.microsoft.com/office/powerpoint/2010/main" val="202525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0DD81E-E20E-2AB9-D41D-060DB349CF0B}"/>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Decarbonization</a:t>
            </a:r>
          </a:p>
        </p:txBody>
      </p:sp>
      <p:pic>
        <p:nvPicPr>
          <p:cNvPr id="7" name="Picture 6" descr="Steel towers, high voltage wires, stretching to the sunset">
            <a:extLst>
              <a:ext uri="{FF2B5EF4-FFF2-40B4-BE49-F238E27FC236}">
                <a16:creationId xmlns:a16="http://schemas.microsoft.com/office/drawing/2014/main" id="{C103C4D9-2A4C-79BA-B804-D7D1278C707C}"/>
              </a:ext>
            </a:extLst>
          </p:cNvPr>
          <p:cNvPicPr>
            <a:picLocks noChangeAspect="1"/>
          </p:cNvPicPr>
          <p:nvPr/>
        </p:nvPicPr>
        <p:blipFill>
          <a:blip r:embed="rId2" cstate="print">
            <a:extLst>
              <a:ext uri="{28A0092B-C50C-407E-A947-70E740481C1C}">
                <a14:useLocalDpi xmlns:a14="http://schemas.microsoft.com/office/drawing/2010/main" val="0"/>
              </a:ext>
            </a:extLst>
          </a:blip>
          <a:srcRect t="24331" b="24331"/>
          <a:stretch/>
        </p:blipFill>
        <p:spPr>
          <a:xfrm>
            <a:off x="20" y="0"/>
            <a:ext cx="12191980" cy="4172740"/>
          </a:xfrm>
          <a:prstGeom prst="rect">
            <a:avLst/>
          </a:prstGeom>
        </p:spPr>
      </p:pic>
      <p:cxnSp>
        <p:nvCxnSpPr>
          <p:cNvPr id="8" name="Straight Connector 7">
            <a:extLst>
              <a:ext uri="{FF2B5EF4-FFF2-40B4-BE49-F238E27FC236}">
                <a16:creationId xmlns:a16="http://schemas.microsoft.com/office/drawing/2014/main" id="{2A6CEC65-6863-48BF-400F-A2E7DF944C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78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2E4B-731F-8709-73EC-3647171CDA0B}"/>
              </a:ext>
            </a:extLst>
          </p:cNvPr>
          <p:cNvSpPr>
            <a:spLocks noGrp="1"/>
          </p:cNvSpPr>
          <p:nvPr>
            <p:ph type="title"/>
          </p:nvPr>
        </p:nvSpPr>
        <p:spPr/>
        <p:txBody>
          <a:bodyPr/>
          <a:lstStyle/>
          <a:p>
            <a:r>
              <a:rPr lang="en-US" dirty="0"/>
              <a:t>Decarbonization</a:t>
            </a:r>
          </a:p>
        </p:txBody>
      </p:sp>
      <p:sp>
        <p:nvSpPr>
          <p:cNvPr id="3" name="Content Placeholder 2">
            <a:extLst>
              <a:ext uri="{FF2B5EF4-FFF2-40B4-BE49-F238E27FC236}">
                <a16:creationId xmlns:a16="http://schemas.microsoft.com/office/drawing/2014/main" id="{E447785C-F8C5-B981-BBCB-69C0BF9EA056}"/>
              </a:ext>
            </a:extLst>
          </p:cNvPr>
          <p:cNvSpPr>
            <a:spLocks noGrp="1"/>
          </p:cNvSpPr>
          <p:nvPr>
            <p:ph idx="1"/>
          </p:nvPr>
        </p:nvSpPr>
        <p:spPr>
          <a:xfrm>
            <a:off x="838200" y="1825625"/>
            <a:ext cx="7657407" cy="4351338"/>
          </a:xfrm>
        </p:spPr>
        <p:txBody>
          <a:bodyPr/>
          <a:lstStyle/>
          <a:p>
            <a:pPr fontAlgn="ctr">
              <a:spcBef>
                <a:spcPts val="0"/>
              </a:spcBef>
            </a:pPr>
            <a:r>
              <a:rPr lang="en-CA" sz="1800" b="1">
                <a:latin typeface="Calibri" panose="020F0502020204030204" pitchFamily="34" charset="0"/>
              </a:rPr>
              <a:t>Decarbonization:  </a:t>
            </a:r>
            <a:r>
              <a:rPr lang="en-CA" sz="1800" i="1">
                <a:latin typeface="Calibri" panose="020F0502020204030204" pitchFamily="34" charset="0"/>
              </a:rPr>
              <a:t>Reduction of direct and indirect emissions from energy &amp; water use, embodied carbon, and refrigerants </a:t>
            </a:r>
            <a:br>
              <a:rPr lang="en-CA" sz="1800" i="1">
                <a:latin typeface="Calibri" panose="020F0502020204030204" pitchFamily="34" charset="0"/>
              </a:rPr>
            </a:br>
            <a:endParaRPr lang="en-CA" sz="1800" i="1">
              <a:latin typeface="Calibri" panose="020F0502020204030204" pitchFamily="34" charset="0"/>
            </a:endParaRPr>
          </a:p>
          <a:p>
            <a:pPr fontAlgn="ctr">
              <a:spcBef>
                <a:spcPts val="0"/>
              </a:spcBef>
            </a:pPr>
            <a:r>
              <a:rPr lang="en-CA" sz="1800">
                <a:latin typeface="Calibri" panose="020F0502020204030204" pitchFamily="34" charset="0"/>
              </a:rPr>
              <a:t>Industry Drivers:</a:t>
            </a:r>
          </a:p>
          <a:p>
            <a:pPr lvl="1" fontAlgn="ctr">
              <a:spcBef>
                <a:spcPts val="0"/>
              </a:spcBef>
            </a:pPr>
            <a:r>
              <a:rPr lang="en-CA" sz="1800">
                <a:latin typeface="Calibri" panose="020F0502020204030204" pitchFamily="34" charset="0"/>
              </a:rPr>
              <a:t>Incentive Programs</a:t>
            </a:r>
          </a:p>
          <a:p>
            <a:pPr lvl="1" fontAlgn="ctr">
              <a:spcBef>
                <a:spcPts val="0"/>
              </a:spcBef>
            </a:pPr>
            <a:r>
              <a:rPr lang="en-CA" sz="1800">
                <a:latin typeface="Calibri" panose="020F0502020204030204" pitchFamily="34" charset="0"/>
              </a:rPr>
              <a:t>Regulations: "Buy Clean" Acts, New York City Law 97, etc</a:t>
            </a:r>
          </a:p>
          <a:p>
            <a:pPr lvl="1" fontAlgn="ctr">
              <a:spcBef>
                <a:spcPts val="0"/>
              </a:spcBef>
            </a:pPr>
            <a:r>
              <a:rPr lang="en-CA" sz="1800">
                <a:latin typeface="Calibri" panose="020F0502020204030204" pitchFamily="34" charset="0"/>
              </a:rPr>
              <a:t>ESG – Sustainable investing (e.g Blackrock)</a:t>
            </a:r>
          </a:p>
          <a:p>
            <a:pPr lvl="1" fontAlgn="ctr">
              <a:spcBef>
                <a:spcPts val="0"/>
              </a:spcBef>
            </a:pPr>
            <a:r>
              <a:rPr lang="en-CA" sz="1800">
                <a:latin typeface="Calibri" panose="020F0502020204030204" pitchFamily="34" charset="0"/>
              </a:rPr>
              <a:t>Economics – Savings</a:t>
            </a:r>
            <a:br>
              <a:rPr lang="en-CA" sz="1800">
                <a:latin typeface="Calibri" panose="020F0502020204030204" pitchFamily="34" charset="0"/>
              </a:rPr>
            </a:br>
            <a:endParaRPr lang="en-CA" sz="1800">
              <a:latin typeface="Calibri" panose="020F0502020204030204" pitchFamily="34" charset="0"/>
            </a:endParaRPr>
          </a:p>
          <a:p>
            <a:pPr fontAlgn="ctr">
              <a:spcBef>
                <a:spcPts val="0"/>
              </a:spcBef>
            </a:pPr>
            <a:r>
              <a:rPr lang="en-CA" sz="1800">
                <a:latin typeface="Calibri" panose="020F0502020204030204" pitchFamily="34" charset="0"/>
              </a:rPr>
              <a:t>Top Trends in HVAC</a:t>
            </a:r>
          </a:p>
          <a:p>
            <a:pPr lvl="1" fontAlgn="ctr">
              <a:spcBef>
                <a:spcPts val="0"/>
              </a:spcBef>
            </a:pPr>
            <a:r>
              <a:rPr lang="en-CA" sz="1800">
                <a:latin typeface="Calibri" panose="020F0502020204030204" pitchFamily="34" charset="0"/>
              </a:rPr>
              <a:t>Energy efficiency</a:t>
            </a:r>
          </a:p>
          <a:p>
            <a:pPr lvl="1" fontAlgn="ctr">
              <a:spcBef>
                <a:spcPts val="0"/>
              </a:spcBef>
            </a:pPr>
            <a:r>
              <a:rPr lang="en-CA" sz="1800">
                <a:latin typeface="Calibri" panose="020F0502020204030204" pitchFamily="34" charset="0"/>
              </a:rPr>
              <a:t>Energy recovery - reuse waste</a:t>
            </a:r>
          </a:p>
          <a:p>
            <a:pPr lvl="1" fontAlgn="ctr">
              <a:spcBef>
                <a:spcPts val="0"/>
              </a:spcBef>
            </a:pPr>
            <a:r>
              <a:rPr lang="en-CA" sz="1800">
                <a:latin typeface="Calibri" panose="020F0502020204030204" pitchFamily="34" charset="0"/>
              </a:rPr>
              <a:t>Electrification</a:t>
            </a:r>
          </a:p>
          <a:p>
            <a:pPr lvl="1" fontAlgn="ctr">
              <a:spcBef>
                <a:spcPts val="0"/>
              </a:spcBef>
            </a:pPr>
            <a:r>
              <a:rPr lang="en-CA" sz="1800">
                <a:latin typeface="Calibri" panose="020F0502020204030204" pitchFamily="34" charset="0"/>
              </a:rPr>
              <a:t>Heat Pumps (leading electrification strategy)</a:t>
            </a:r>
          </a:p>
          <a:p>
            <a:pPr lvl="1" fontAlgn="ctr">
              <a:spcBef>
                <a:spcPts val="0"/>
              </a:spcBef>
            </a:pPr>
            <a:r>
              <a:rPr lang="en-CA" sz="1800">
                <a:latin typeface="Calibri" panose="020F0502020204030204" pitchFamily="34" charset="0"/>
              </a:rPr>
              <a:t>Energy Storage / demand shifting</a:t>
            </a:r>
          </a:p>
          <a:p>
            <a:pPr lvl="1" fontAlgn="ctr">
              <a:spcBef>
                <a:spcPts val="0"/>
              </a:spcBef>
            </a:pPr>
            <a:r>
              <a:rPr lang="en-CA" sz="1800">
                <a:latin typeface="Calibri" panose="020F0502020204030204" pitchFamily="34" charset="0"/>
              </a:rPr>
              <a:t>Low GWP refrigerants</a:t>
            </a:r>
          </a:p>
          <a:p>
            <a:pPr lvl="1" fontAlgn="ctr">
              <a:spcBef>
                <a:spcPts val="0"/>
              </a:spcBef>
            </a:pPr>
            <a:r>
              <a:rPr lang="en-CA" sz="1800">
                <a:latin typeface="Calibri" panose="020F0502020204030204" pitchFamily="34" charset="0"/>
              </a:rPr>
              <a:t>Advanced Controls - Sequencing, self-learning, real-time grid response</a:t>
            </a:r>
          </a:p>
          <a:p>
            <a:endParaRPr lang="en-US"/>
          </a:p>
          <a:p>
            <a:endParaRPr lang="en-US"/>
          </a:p>
          <a:p>
            <a:endParaRPr lang="en-US" dirty="0"/>
          </a:p>
        </p:txBody>
      </p:sp>
      <p:pic>
        <p:nvPicPr>
          <p:cNvPr id="6" name="Picture 5" descr="Smoke coming out of power plant">
            <a:extLst>
              <a:ext uri="{FF2B5EF4-FFF2-40B4-BE49-F238E27FC236}">
                <a16:creationId xmlns:a16="http://schemas.microsoft.com/office/drawing/2014/main" id="{CE778F68-408C-03B3-6720-72491F5C56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93"/>
          <a:stretch/>
        </p:blipFill>
        <p:spPr>
          <a:xfrm>
            <a:off x="8811491" y="1896600"/>
            <a:ext cx="3108547" cy="3746087"/>
          </a:xfrm>
          <a:prstGeom prst="rect">
            <a:avLst/>
          </a:prstGeom>
        </p:spPr>
      </p:pic>
    </p:spTree>
    <p:extLst>
      <p:ext uri="{BB962C8B-B14F-4D97-AF65-F5344CB8AC3E}">
        <p14:creationId xmlns:p14="http://schemas.microsoft.com/office/powerpoint/2010/main" val="2797802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A resource guide_text_graphic_v2.pdf">
            <a:extLst>
              <a:ext uri="{FF2B5EF4-FFF2-40B4-BE49-F238E27FC236}">
                <a16:creationId xmlns:a16="http://schemas.microsoft.com/office/drawing/2014/main" id="{AADC17F0-99F7-4613-8004-57478D4F9B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99" r="10899"/>
          <a:stretch/>
        </p:blipFill>
        <p:spPr>
          <a:xfrm rot="5400000">
            <a:off x="2666999" y="-2667000"/>
            <a:ext cx="6858002" cy="12192001"/>
          </a:xfrm>
          <a:prstGeom prst="rect">
            <a:avLst/>
          </a:prstGeom>
        </p:spPr>
      </p:pic>
      <p:sp>
        <p:nvSpPr>
          <p:cNvPr id="10" name="Rectangle 9">
            <a:extLst>
              <a:ext uri="{FF2B5EF4-FFF2-40B4-BE49-F238E27FC236}">
                <a16:creationId xmlns:a16="http://schemas.microsoft.com/office/drawing/2014/main" id="{A076CAB8-5FBE-48DB-896F-EFE55C1ACCE7}"/>
              </a:ext>
            </a:extLst>
          </p:cNvPr>
          <p:cNvSpPr/>
          <p:nvPr/>
        </p:nvSpPr>
        <p:spPr>
          <a:xfrm>
            <a:off x="1424354" y="1905000"/>
            <a:ext cx="8786446" cy="2895600"/>
          </a:xfrm>
          <a:prstGeom prst="rect">
            <a:avLst/>
          </a:prstGeom>
          <a:solidFill>
            <a:srgbClr val="FFFFFF"/>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8B35C2-011D-4724-B702-FE4FFD619E34}"/>
              </a:ext>
            </a:extLst>
          </p:cNvPr>
          <p:cNvPicPr>
            <a:picLocks noChangeAspect="1"/>
          </p:cNvPicPr>
          <p:nvPr/>
        </p:nvPicPr>
        <p:blipFill>
          <a:blip r:embed="rId3" cstate="print"/>
          <a:stretch>
            <a:fillRect/>
          </a:stretch>
        </p:blipFill>
        <p:spPr>
          <a:xfrm>
            <a:off x="7289800" y="1752600"/>
            <a:ext cx="2921000" cy="152400"/>
          </a:xfrm>
          <a:prstGeom prst="rect">
            <a:avLst/>
          </a:prstGeom>
        </p:spPr>
      </p:pic>
      <p:pic>
        <p:nvPicPr>
          <p:cNvPr id="13" name="Picture 12">
            <a:extLst>
              <a:ext uri="{FF2B5EF4-FFF2-40B4-BE49-F238E27FC236}">
                <a16:creationId xmlns:a16="http://schemas.microsoft.com/office/drawing/2014/main" id="{9ED34141-A040-45BA-944C-BCBE65A7B5FA}"/>
              </a:ext>
            </a:extLst>
          </p:cNvPr>
          <p:cNvPicPr>
            <a:picLocks noChangeAspect="1"/>
          </p:cNvPicPr>
          <p:nvPr/>
        </p:nvPicPr>
        <p:blipFill>
          <a:blip r:embed="rId3" cstate="print"/>
          <a:stretch>
            <a:fillRect/>
          </a:stretch>
        </p:blipFill>
        <p:spPr>
          <a:xfrm>
            <a:off x="7289800" y="4800600"/>
            <a:ext cx="2921000" cy="152400"/>
          </a:xfrm>
          <a:prstGeom prst="rect">
            <a:avLst/>
          </a:prstGeom>
        </p:spPr>
      </p:pic>
      <p:sp>
        <p:nvSpPr>
          <p:cNvPr id="14" name="TextBox 13">
            <a:extLst>
              <a:ext uri="{FF2B5EF4-FFF2-40B4-BE49-F238E27FC236}">
                <a16:creationId xmlns:a16="http://schemas.microsoft.com/office/drawing/2014/main" id="{89F12A25-B638-4AB4-A027-039A468046AD}"/>
              </a:ext>
            </a:extLst>
          </p:cNvPr>
          <p:cNvSpPr txBox="1"/>
          <p:nvPr/>
        </p:nvSpPr>
        <p:spPr>
          <a:xfrm>
            <a:off x="1889638" y="2353355"/>
            <a:ext cx="6094770" cy="603883"/>
          </a:xfrm>
          <a:prstGeom prst="rect">
            <a:avLst/>
          </a:prstGeom>
          <a:noFill/>
        </p:spPr>
        <p:txBody>
          <a:bodyPr wrap="square">
            <a:spAutoFit/>
          </a:bodyPr>
          <a:lstStyle/>
          <a:p>
            <a:r>
              <a:rPr lang="en-US" sz="1800" dirty="0">
                <a:solidFill>
                  <a:srgbClr val="595959"/>
                </a:solidFill>
              </a:rPr>
              <a:t>Humidifiers Educational Working Group</a:t>
            </a:r>
          </a:p>
          <a:p>
            <a:pPr>
              <a:lnSpc>
                <a:spcPct val="140000"/>
              </a:lnSpc>
            </a:pPr>
            <a:r>
              <a:rPr lang="en-US" sz="1800" baseline="30000" dirty="0">
                <a:solidFill>
                  <a:srgbClr val="FF0000"/>
                </a:solidFill>
                <a:highlight>
                  <a:srgbClr val="FFFF00"/>
                </a:highlight>
              </a:rPr>
              <a:t>December 19</a:t>
            </a:r>
            <a:r>
              <a:rPr lang="en-US" sz="1800" baseline="30000" dirty="0">
                <a:solidFill>
                  <a:srgbClr val="FF0000"/>
                </a:solidFill>
              </a:rPr>
              <a:t>, 2024</a:t>
            </a:r>
            <a:endParaRPr lang="en-US" sz="1050" baseline="30000" dirty="0">
              <a:solidFill>
                <a:srgbClr val="FF0000"/>
              </a:solidFill>
              <a:latin typeface="+mj-lt"/>
              <a:cs typeface="65 Helvetica Medium"/>
            </a:endParaRPr>
          </a:p>
        </p:txBody>
      </p:sp>
    </p:spTree>
    <p:extLst>
      <p:ext uri="{BB962C8B-B14F-4D97-AF65-F5344CB8AC3E}">
        <p14:creationId xmlns:p14="http://schemas.microsoft.com/office/powerpoint/2010/main" val="367678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610B-633A-E9F9-9A68-A2DDA4453D7E}"/>
              </a:ext>
            </a:extLst>
          </p:cNvPr>
          <p:cNvSpPr>
            <a:spLocks noGrp="1"/>
          </p:cNvSpPr>
          <p:nvPr>
            <p:ph type="title"/>
          </p:nvPr>
        </p:nvSpPr>
        <p:spPr/>
        <p:txBody>
          <a:bodyPr/>
          <a:lstStyle/>
          <a:p>
            <a:r>
              <a:rPr lang="en-US" dirty="0"/>
              <a:t>Decarbonization through Electrification</a:t>
            </a:r>
          </a:p>
        </p:txBody>
      </p:sp>
      <p:sp>
        <p:nvSpPr>
          <p:cNvPr id="3" name="Content Placeholder 2">
            <a:extLst>
              <a:ext uri="{FF2B5EF4-FFF2-40B4-BE49-F238E27FC236}">
                <a16:creationId xmlns:a16="http://schemas.microsoft.com/office/drawing/2014/main" id="{586C3228-7AB7-F4DD-2F7A-816A78B4806F}"/>
              </a:ext>
            </a:extLst>
          </p:cNvPr>
          <p:cNvSpPr>
            <a:spLocks noGrp="1"/>
          </p:cNvSpPr>
          <p:nvPr>
            <p:ph idx="1"/>
          </p:nvPr>
        </p:nvSpPr>
        <p:spPr>
          <a:xfrm>
            <a:off x="838200" y="1825625"/>
            <a:ext cx="7740535" cy="4351338"/>
          </a:xfrm>
        </p:spPr>
        <p:txBody>
          <a:bodyPr/>
          <a:lstStyle/>
          <a:p>
            <a:pPr marL="0" indent="0">
              <a:buFont typeface="Arial" panose="020B0604020202020204" pitchFamily="34" charset="0"/>
              <a:buNone/>
            </a:pPr>
            <a:r>
              <a:rPr lang="en-US" sz="2000" b="1" dirty="0"/>
              <a:t>Electrification</a:t>
            </a:r>
            <a:r>
              <a:rPr lang="en-US" sz="2000" dirty="0"/>
              <a:t> is an approach for decarbonizing buildings by utilizing electricity, ideally clean electricity, instead of fossil fuels</a:t>
            </a:r>
          </a:p>
          <a:p>
            <a:pPr marL="0" indent="0">
              <a:buFont typeface="Arial" panose="020B0604020202020204" pitchFamily="34" charset="0"/>
              <a:buNone/>
            </a:pPr>
            <a:endParaRPr lang="en-US" sz="2000" dirty="0"/>
          </a:p>
          <a:p>
            <a:pPr lvl="1"/>
            <a:r>
              <a:rPr lang="en-US" sz="2000" dirty="0"/>
              <a:t>Not all electricity is equally clean, but grid improvement continues</a:t>
            </a:r>
          </a:p>
          <a:p>
            <a:pPr lvl="1"/>
            <a:r>
              <a:rPr lang="en-US" sz="2000" dirty="0"/>
              <a:t>Significant clean generation will need to be brought online to meet increased demand</a:t>
            </a:r>
          </a:p>
          <a:p>
            <a:pPr lvl="1"/>
            <a:r>
              <a:rPr lang="en-US" sz="2000" dirty="0"/>
              <a:t>On-site power generation contributes and increases resilience</a:t>
            </a:r>
          </a:p>
          <a:p>
            <a:pPr lvl="1"/>
            <a:r>
              <a:rPr lang="en-US" sz="2000" dirty="0"/>
              <a:t>Technically viable in warm and cool climates, but energy cost differences remain a challenge</a:t>
            </a:r>
          </a:p>
          <a:p>
            <a:pPr lvl="1"/>
            <a:r>
              <a:rPr lang="en-US" sz="2000" dirty="0"/>
              <a:t>Heat pumps are major topic</a:t>
            </a:r>
          </a:p>
          <a:p>
            <a:endParaRPr lang="en-US" dirty="0"/>
          </a:p>
        </p:txBody>
      </p:sp>
      <p:pic>
        <p:nvPicPr>
          <p:cNvPr id="4" name="Picture 3" descr="Steel towers, high voltage wires, stretching to the sunset">
            <a:extLst>
              <a:ext uri="{FF2B5EF4-FFF2-40B4-BE49-F238E27FC236}">
                <a16:creationId xmlns:a16="http://schemas.microsoft.com/office/drawing/2014/main" id="{6D8C22D4-85D8-DEFC-012C-B69669C8B9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20" r="24295"/>
          <a:stretch/>
        </p:blipFill>
        <p:spPr>
          <a:xfrm>
            <a:off x="9022379" y="1825625"/>
            <a:ext cx="2892985" cy="3660775"/>
          </a:xfrm>
          <a:prstGeom prst="rect">
            <a:avLst/>
          </a:prstGeom>
        </p:spPr>
      </p:pic>
    </p:spTree>
    <p:extLst>
      <p:ext uri="{BB962C8B-B14F-4D97-AF65-F5344CB8AC3E}">
        <p14:creationId xmlns:p14="http://schemas.microsoft.com/office/powerpoint/2010/main" val="415141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1C90-D279-4F67-065F-772E309C9FF2}"/>
              </a:ext>
            </a:extLst>
          </p:cNvPr>
          <p:cNvSpPr>
            <a:spLocks noGrp="1"/>
          </p:cNvSpPr>
          <p:nvPr>
            <p:ph type="title"/>
          </p:nvPr>
        </p:nvSpPr>
        <p:spPr/>
        <p:txBody>
          <a:bodyPr/>
          <a:lstStyle/>
          <a:p>
            <a:r>
              <a:rPr lang="en-US" dirty="0"/>
              <a:t>Electrification in Illinois</a:t>
            </a:r>
          </a:p>
        </p:txBody>
      </p:sp>
      <p:sp>
        <p:nvSpPr>
          <p:cNvPr id="3" name="Content Placeholder 2">
            <a:extLst>
              <a:ext uri="{FF2B5EF4-FFF2-40B4-BE49-F238E27FC236}">
                <a16:creationId xmlns:a16="http://schemas.microsoft.com/office/drawing/2014/main" id="{65D184B8-7801-CA66-FC09-8F8523ACFFAA}"/>
              </a:ext>
            </a:extLst>
          </p:cNvPr>
          <p:cNvSpPr>
            <a:spLocks noGrp="1"/>
          </p:cNvSpPr>
          <p:nvPr>
            <p:ph idx="1"/>
          </p:nvPr>
        </p:nvSpPr>
        <p:spPr>
          <a:xfrm>
            <a:off x="838200" y="1825625"/>
            <a:ext cx="4591050" cy="4502604"/>
          </a:xfrm>
        </p:spPr>
        <p:txBody>
          <a:bodyPr>
            <a:normAutofit/>
          </a:bodyPr>
          <a:lstStyle/>
          <a:p>
            <a:pPr marL="0" indent="0">
              <a:spcBef>
                <a:spcPts val="600"/>
              </a:spcBef>
              <a:buFont typeface="Arial" panose="020B0604020202020204" pitchFamily="34" charset="0"/>
              <a:buNone/>
            </a:pPr>
            <a:r>
              <a:rPr lang="en-US" sz="2000" dirty="0"/>
              <a:t>In Illinois</a:t>
            </a:r>
            <a:r>
              <a:rPr lang="en-US" sz="2000" b="1" dirty="0"/>
              <a:t>, </a:t>
            </a:r>
            <a:r>
              <a:rPr lang="en-US" sz="2000" dirty="0"/>
              <a:t>electrification is a viable method for decarbonization</a:t>
            </a:r>
          </a:p>
          <a:p>
            <a:pPr marL="0" indent="0">
              <a:spcBef>
                <a:spcPts val="600"/>
              </a:spcBef>
              <a:buFont typeface="Arial" panose="020B0604020202020204" pitchFamily="34" charset="0"/>
              <a:buNone/>
            </a:pPr>
            <a:endParaRPr lang="en-US" sz="800" dirty="0"/>
          </a:p>
          <a:p>
            <a:pPr lvl="1">
              <a:spcBef>
                <a:spcPts val="600"/>
              </a:spcBef>
            </a:pPr>
            <a:r>
              <a:rPr lang="en-US" sz="2000" dirty="0"/>
              <a:t>Grid is moving towards low-carbon </a:t>
            </a:r>
          </a:p>
          <a:p>
            <a:pPr lvl="2">
              <a:spcBef>
                <a:spcPts val="600"/>
              </a:spcBef>
            </a:pPr>
            <a:r>
              <a:rPr lang="en-US" sz="1600" dirty="0">
                <a:solidFill>
                  <a:srgbClr val="ED7D31"/>
                </a:solidFill>
              </a:rPr>
              <a:t>High nuclear base load</a:t>
            </a:r>
          </a:p>
          <a:p>
            <a:pPr lvl="2">
              <a:spcBef>
                <a:spcPts val="600"/>
              </a:spcBef>
            </a:pPr>
            <a:r>
              <a:rPr lang="en-US" sz="1600" dirty="0">
                <a:solidFill>
                  <a:srgbClr val="ED7D31"/>
                </a:solidFill>
              </a:rPr>
              <a:t>66% of generation is carbon free </a:t>
            </a:r>
            <a:r>
              <a:rPr lang="en-US" sz="800" dirty="0">
                <a:solidFill>
                  <a:srgbClr val="ED7D31"/>
                </a:solidFill>
              </a:rPr>
              <a:t>(1)</a:t>
            </a:r>
            <a:br>
              <a:rPr lang="en-US" sz="800" dirty="0"/>
            </a:br>
            <a:endParaRPr lang="en-US" sz="800" dirty="0"/>
          </a:p>
          <a:p>
            <a:pPr lvl="1">
              <a:spcBef>
                <a:spcPts val="600"/>
              </a:spcBef>
            </a:pPr>
            <a:r>
              <a:rPr lang="en-US" sz="2000" dirty="0"/>
              <a:t>Emissions Conversion Rate: </a:t>
            </a:r>
            <a:br>
              <a:rPr lang="en-US" sz="2000" dirty="0"/>
            </a:br>
            <a:r>
              <a:rPr lang="en-US" sz="2000" dirty="0"/>
              <a:t>639 </a:t>
            </a:r>
            <a:r>
              <a:rPr lang="en-US" sz="2000" dirty="0" err="1"/>
              <a:t>lbs</a:t>
            </a:r>
            <a:r>
              <a:rPr lang="en-US" sz="2000" dirty="0"/>
              <a:t>/MWH CO</a:t>
            </a:r>
            <a:r>
              <a:rPr lang="en-US" sz="2000" baseline="-25000" dirty="0"/>
              <a:t>2</a:t>
            </a:r>
            <a:r>
              <a:rPr lang="en-US" sz="2000" dirty="0"/>
              <a:t>e (39</a:t>
            </a:r>
            <a:r>
              <a:rPr lang="en-US" sz="2000" baseline="30000" dirty="0"/>
              <a:t>th</a:t>
            </a:r>
            <a:r>
              <a:rPr lang="en-US" sz="2000" dirty="0"/>
              <a:t> in USA) </a:t>
            </a:r>
            <a:r>
              <a:rPr lang="en-US" sz="1200" dirty="0"/>
              <a:t>(2)</a:t>
            </a:r>
            <a:br>
              <a:rPr lang="en-US" sz="1200" dirty="0"/>
            </a:br>
            <a:endParaRPr lang="en-US" sz="1200" dirty="0"/>
          </a:p>
          <a:p>
            <a:pPr lvl="1">
              <a:spcBef>
                <a:spcPts val="600"/>
              </a:spcBef>
            </a:pPr>
            <a:r>
              <a:rPr lang="en-US" sz="2000" dirty="0"/>
              <a:t>Zero emission grid by 2045 </a:t>
            </a:r>
            <a:r>
              <a:rPr lang="en-US" sz="1100" dirty="0"/>
              <a:t>(3)</a:t>
            </a:r>
            <a:r>
              <a:rPr lang="en-US" sz="2000" dirty="0"/>
              <a:t>:</a:t>
            </a:r>
          </a:p>
          <a:p>
            <a:pPr lvl="2">
              <a:spcBef>
                <a:spcPts val="600"/>
              </a:spcBef>
            </a:pPr>
            <a:r>
              <a:rPr lang="en-US" sz="1600" dirty="0">
                <a:solidFill>
                  <a:srgbClr val="ED7D31"/>
                </a:solidFill>
              </a:rPr>
              <a:t>2030 for plants with high NOx or close to environmental justice district</a:t>
            </a:r>
          </a:p>
          <a:p>
            <a:pPr lvl="2">
              <a:spcBef>
                <a:spcPts val="600"/>
              </a:spcBef>
            </a:pPr>
            <a:r>
              <a:rPr lang="en-US" sz="1600" dirty="0">
                <a:solidFill>
                  <a:srgbClr val="ED7D31"/>
                </a:solidFill>
              </a:rPr>
              <a:t>2035 for plants installed before 2021</a:t>
            </a:r>
          </a:p>
          <a:p>
            <a:pPr lvl="2">
              <a:spcBef>
                <a:spcPts val="600"/>
              </a:spcBef>
            </a:pPr>
            <a:r>
              <a:rPr lang="en-US" sz="1600" dirty="0">
                <a:solidFill>
                  <a:srgbClr val="ED7D31"/>
                </a:solidFill>
              </a:rPr>
              <a:t>2040 for plants &gt;7000 BTU/kWh</a:t>
            </a:r>
          </a:p>
          <a:p>
            <a:pPr lvl="2">
              <a:spcBef>
                <a:spcPts val="600"/>
              </a:spcBef>
            </a:pPr>
            <a:r>
              <a:rPr lang="en-US" sz="1600" dirty="0">
                <a:solidFill>
                  <a:srgbClr val="ED7D31"/>
                </a:solidFill>
              </a:rPr>
              <a:t>2045 for all</a:t>
            </a:r>
            <a:endParaRPr lang="en-US" dirty="0">
              <a:solidFill>
                <a:srgbClr val="ED7D31"/>
              </a:solidFill>
            </a:endParaRPr>
          </a:p>
        </p:txBody>
      </p:sp>
      <p:pic>
        <p:nvPicPr>
          <p:cNvPr id="5" name="Picture 4" descr="A graph of energy generation&#10;&#10;Description automatically generated">
            <a:extLst>
              <a:ext uri="{FF2B5EF4-FFF2-40B4-BE49-F238E27FC236}">
                <a16:creationId xmlns:a16="http://schemas.microsoft.com/office/drawing/2014/main" id="{A3692AC6-ED2D-01F4-D8FA-FD3FA1034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179" y="1825625"/>
            <a:ext cx="5828571" cy="3885714"/>
          </a:xfrm>
          <a:prstGeom prst="rect">
            <a:avLst/>
          </a:prstGeom>
        </p:spPr>
      </p:pic>
      <p:sp>
        <p:nvSpPr>
          <p:cNvPr id="6" name="TextBox 5">
            <a:extLst>
              <a:ext uri="{FF2B5EF4-FFF2-40B4-BE49-F238E27FC236}">
                <a16:creationId xmlns:a16="http://schemas.microsoft.com/office/drawing/2014/main" id="{F8FF3B9A-E240-D464-3575-DD26B4B7E199}"/>
              </a:ext>
            </a:extLst>
          </p:cNvPr>
          <p:cNvSpPr txBox="1"/>
          <p:nvPr/>
        </p:nvSpPr>
        <p:spPr>
          <a:xfrm>
            <a:off x="8582198" y="2901835"/>
            <a:ext cx="452368" cy="276999"/>
          </a:xfrm>
          <a:prstGeom prst="rect">
            <a:avLst/>
          </a:prstGeom>
          <a:noFill/>
        </p:spPr>
        <p:txBody>
          <a:bodyPr wrap="none" rtlCol="0">
            <a:spAutoFit/>
          </a:bodyPr>
          <a:lstStyle/>
          <a:p>
            <a:r>
              <a:rPr lang="en-US" sz="1200" dirty="0">
                <a:solidFill>
                  <a:schemeClr val="bg1"/>
                </a:solidFill>
              </a:rPr>
              <a:t>20%</a:t>
            </a:r>
          </a:p>
        </p:txBody>
      </p:sp>
      <p:sp>
        <p:nvSpPr>
          <p:cNvPr id="7" name="TextBox 6">
            <a:extLst>
              <a:ext uri="{FF2B5EF4-FFF2-40B4-BE49-F238E27FC236}">
                <a16:creationId xmlns:a16="http://schemas.microsoft.com/office/drawing/2014/main" id="{472E4C85-A447-2590-6011-851751BADD45}"/>
              </a:ext>
            </a:extLst>
          </p:cNvPr>
          <p:cNvSpPr txBox="1"/>
          <p:nvPr/>
        </p:nvSpPr>
        <p:spPr>
          <a:xfrm>
            <a:off x="8296448" y="3313771"/>
            <a:ext cx="452368" cy="276999"/>
          </a:xfrm>
          <a:prstGeom prst="rect">
            <a:avLst/>
          </a:prstGeom>
          <a:noFill/>
        </p:spPr>
        <p:txBody>
          <a:bodyPr wrap="none" rtlCol="0">
            <a:spAutoFit/>
          </a:bodyPr>
          <a:lstStyle/>
          <a:p>
            <a:r>
              <a:rPr lang="en-US" sz="1200" dirty="0">
                <a:solidFill>
                  <a:schemeClr val="bg1"/>
                </a:solidFill>
              </a:rPr>
              <a:t>14%</a:t>
            </a:r>
          </a:p>
        </p:txBody>
      </p:sp>
      <p:sp>
        <p:nvSpPr>
          <p:cNvPr id="8" name="TextBox 7">
            <a:extLst>
              <a:ext uri="{FF2B5EF4-FFF2-40B4-BE49-F238E27FC236}">
                <a16:creationId xmlns:a16="http://schemas.microsoft.com/office/drawing/2014/main" id="{B7490FD1-1EA6-1FE9-EF03-6A188C004A95}"/>
              </a:ext>
            </a:extLst>
          </p:cNvPr>
          <p:cNvSpPr txBox="1"/>
          <p:nvPr/>
        </p:nvSpPr>
        <p:spPr>
          <a:xfrm>
            <a:off x="10677698" y="3723366"/>
            <a:ext cx="452368" cy="276999"/>
          </a:xfrm>
          <a:prstGeom prst="rect">
            <a:avLst/>
          </a:prstGeom>
          <a:noFill/>
        </p:spPr>
        <p:txBody>
          <a:bodyPr wrap="none" rtlCol="0">
            <a:spAutoFit/>
          </a:bodyPr>
          <a:lstStyle/>
          <a:p>
            <a:r>
              <a:rPr lang="en-US" sz="1200" dirty="0">
                <a:solidFill>
                  <a:schemeClr val="bg1"/>
                </a:solidFill>
              </a:rPr>
              <a:t>56%</a:t>
            </a:r>
          </a:p>
        </p:txBody>
      </p:sp>
      <p:sp>
        <p:nvSpPr>
          <p:cNvPr id="9" name="TextBox 8">
            <a:extLst>
              <a:ext uri="{FF2B5EF4-FFF2-40B4-BE49-F238E27FC236}">
                <a16:creationId xmlns:a16="http://schemas.microsoft.com/office/drawing/2014/main" id="{10AB51D0-AB01-2417-3540-63915D62EF4E}"/>
              </a:ext>
            </a:extLst>
          </p:cNvPr>
          <p:cNvSpPr txBox="1"/>
          <p:nvPr/>
        </p:nvSpPr>
        <p:spPr>
          <a:xfrm>
            <a:off x="8082964" y="4537955"/>
            <a:ext cx="452368" cy="276999"/>
          </a:xfrm>
          <a:prstGeom prst="rect">
            <a:avLst/>
          </a:prstGeom>
          <a:noFill/>
        </p:spPr>
        <p:txBody>
          <a:bodyPr wrap="none" rtlCol="0">
            <a:spAutoFit/>
          </a:bodyPr>
          <a:lstStyle/>
          <a:p>
            <a:r>
              <a:rPr lang="en-US" sz="1200" dirty="0">
                <a:solidFill>
                  <a:schemeClr val="bg1"/>
                </a:solidFill>
              </a:rPr>
              <a:t>10%</a:t>
            </a:r>
          </a:p>
        </p:txBody>
      </p:sp>
      <p:sp>
        <p:nvSpPr>
          <p:cNvPr id="10" name="TextBox 9">
            <a:extLst>
              <a:ext uri="{FF2B5EF4-FFF2-40B4-BE49-F238E27FC236}">
                <a16:creationId xmlns:a16="http://schemas.microsoft.com/office/drawing/2014/main" id="{37A4AB44-8A50-0E99-78E4-B15FA51E346E}"/>
              </a:ext>
            </a:extLst>
          </p:cNvPr>
          <p:cNvSpPr txBox="1"/>
          <p:nvPr/>
        </p:nvSpPr>
        <p:spPr>
          <a:xfrm>
            <a:off x="78377" y="6202588"/>
            <a:ext cx="12409714" cy="523220"/>
          </a:xfrm>
          <a:prstGeom prst="rect">
            <a:avLst/>
          </a:prstGeom>
          <a:noFill/>
        </p:spPr>
        <p:txBody>
          <a:bodyPr wrap="square">
            <a:spAutoFit/>
          </a:bodyPr>
          <a:lstStyle/>
          <a:p>
            <a:r>
              <a:rPr lang="en-US" sz="700" dirty="0"/>
              <a:t>(1) https://www.eia.gov/state/?sid=IL#tabs-4</a:t>
            </a:r>
          </a:p>
          <a:p>
            <a:r>
              <a:rPr lang="en-US" sz="700" dirty="0"/>
              <a:t>(2) https://www.eia.gov/electricity/state/illinois/</a:t>
            </a:r>
          </a:p>
          <a:p>
            <a:r>
              <a:rPr lang="en-US" sz="700" dirty="0"/>
              <a:t>(3) https://epa.illinois.gov/topics/ceja/electric-generating-units.html</a:t>
            </a:r>
          </a:p>
          <a:p>
            <a:endParaRPr lang="en-US" sz="700" dirty="0"/>
          </a:p>
        </p:txBody>
      </p:sp>
    </p:spTree>
    <p:extLst>
      <p:ext uri="{BB962C8B-B14F-4D97-AF65-F5344CB8AC3E}">
        <p14:creationId xmlns:p14="http://schemas.microsoft.com/office/powerpoint/2010/main" val="3604920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F821-6380-AB60-04C4-ECA73FF1A788}"/>
              </a:ext>
            </a:extLst>
          </p:cNvPr>
          <p:cNvSpPr>
            <a:spLocks noGrp="1"/>
          </p:cNvSpPr>
          <p:nvPr>
            <p:ph type="title"/>
          </p:nvPr>
        </p:nvSpPr>
        <p:spPr/>
        <p:txBody>
          <a:bodyPr/>
          <a:lstStyle/>
          <a:p>
            <a:r>
              <a:rPr lang="en-US" dirty="0"/>
              <a:t>Electrification in Ontario</a:t>
            </a:r>
          </a:p>
        </p:txBody>
      </p:sp>
      <p:sp>
        <p:nvSpPr>
          <p:cNvPr id="3" name="Content Placeholder 2">
            <a:extLst>
              <a:ext uri="{FF2B5EF4-FFF2-40B4-BE49-F238E27FC236}">
                <a16:creationId xmlns:a16="http://schemas.microsoft.com/office/drawing/2014/main" id="{D0A0CD0A-7045-74BE-A254-0C691D43DD04}"/>
              </a:ext>
            </a:extLst>
          </p:cNvPr>
          <p:cNvSpPr>
            <a:spLocks noGrp="1"/>
          </p:cNvSpPr>
          <p:nvPr>
            <p:ph idx="1"/>
          </p:nvPr>
        </p:nvSpPr>
        <p:spPr>
          <a:xfrm>
            <a:off x="838200" y="1825625"/>
            <a:ext cx="7208520" cy="4351338"/>
          </a:xfrm>
        </p:spPr>
        <p:txBody>
          <a:bodyPr/>
          <a:lstStyle/>
          <a:p>
            <a:pPr marL="0" indent="0">
              <a:spcBef>
                <a:spcPts val="600"/>
              </a:spcBef>
              <a:buFont typeface="Arial" panose="020B0604020202020204" pitchFamily="34" charset="0"/>
              <a:buNone/>
            </a:pPr>
            <a:r>
              <a:rPr lang="en-US" sz="2000" b="1" dirty="0"/>
              <a:t>In Ontario, </a:t>
            </a:r>
            <a:r>
              <a:rPr lang="en-US" sz="2000" dirty="0"/>
              <a:t>Electrification is a viable method for decarbonization</a:t>
            </a:r>
          </a:p>
          <a:p>
            <a:pPr marL="0" indent="0">
              <a:spcBef>
                <a:spcPts val="600"/>
              </a:spcBef>
              <a:buFont typeface="Arial" panose="020B0604020202020204" pitchFamily="34" charset="0"/>
              <a:buNone/>
            </a:pPr>
            <a:endParaRPr lang="en-US" sz="800" dirty="0"/>
          </a:p>
          <a:p>
            <a:pPr lvl="1">
              <a:spcBef>
                <a:spcPts val="600"/>
              </a:spcBef>
            </a:pPr>
            <a:r>
              <a:rPr lang="en-US" sz="2000" dirty="0"/>
              <a:t>Our grid is largely low-carbon </a:t>
            </a:r>
          </a:p>
          <a:p>
            <a:pPr lvl="2">
              <a:spcBef>
                <a:spcPts val="600"/>
              </a:spcBef>
            </a:pPr>
            <a:r>
              <a:rPr lang="en-US" sz="1600" dirty="0">
                <a:solidFill>
                  <a:srgbClr val="ED7D31"/>
                </a:solidFill>
              </a:rPr>
              <a:t>High nuclear base load</a:t>
            </a:r>
          </a:p>
          <a:p>
            <a:pPr lvl="2">
              <a:spcBef>
                <a:spcPts val="600"/>
              </a:spcBef>
            </a:pPr>
            <a:r>
              <a:rPr lang="en-US" sz="1600" dirty="0">
                <a:solidFill>
                  <a:srgbClr val="ED7D31"/>
                </a:solidFill>
              </a:rPr>
              <a:t>92% of generation is carbon free </a:t>
            </a:r>
            <a:r>
              <a:rPr lang="en-US" sz="800" dirty="0">
                <a:solidFill>
                  <a:srgbClr val="ED7D31"/>
                </a:solidFill>
              </a:rPr>
              <a:t>(1)</a:t>
            </a:r>
            <a:br>
              <a:rPr lang="en-US" sz="800" dirty="0"/>
            </a:br>
            <a:endParaRPr lang="en-US" sz="800" dirty="0"/>
          </a:p>
          <a:p>
            <a:pPr lvl="1">
              <a:spcBef>
                <a:spcPts val="600"/>
              </a:spcBef>
            </a:pPr>
            <a:r>
              <a:rPr lang="en-US" sz="2000" dirty="0"/>
              <a:t>Federal Conversion Rate: 30g CO</a:t>
            </a:r>
            <a:r>
              <a:rPr lang="en-US" sz="2000" baseline="-25000" dirty="0"/>
              <a:t>2</a:t>
            </a:r>
            <a:r>
              <a:rPr lang="en-US" sz="2000" dirty="0"/>
              <a:t>e/</a:t>
            </a:r>
            <a:r>
              <a:rPr lang="en-US" sz="2000" dirty="0" err="1"/>
              <a:t>kWH</a:t>
            </a:r>
            <a:r>
              <a:rPr lang="en-US" sz="2000" dirty="0"/>
              <a:t> </a:t>
            </a:r>
            <a:r>
              <a:rPr lang="en-US" sz="1200" dirty="0"/>
              <a:t>(2)</a:t>
            </a:r>
            <a:br>
              <a:rPr lang="en-US" sz="1200" dirty="0"/>
            </a:br>
            <a:endParaRPr lang="en-US" sz="1200" dirty="0"/>
          </a:p>
          <a:p>
            <a:pPr lvl="1">
              <a:spcBef>
                <a:spcPts val="600"/>
              </a:spcBef>
            </a:pPr>
            <a:r>
              <a:rPr lang="en-US" sz="2000" dirty="0"/>
              <a:t>Only the hydroelectric provinces (QC, BC, MB, and NL) are lower CO</a:t>
            </a:r>
            <a:r>
              <a:rPr lang="en-US" sz="2000" baseline="-25000" dirty="0"/>
              <a:t>2</a:t>
            </a:r>
            <a:r>
              <a:rPr lang="en-US" sz="2000" dirty="0"/>
              <a:t>e</a:t>
            </a:r>
          </a:p>
          <a:p>
            <a:endParaRPr lang="en-US" dirty="0"/>
          </a:p>
        </p:txBody>
      </p:sp>
      <p:pic>
        <p:nvPicPr>
          <p:cNvPr id="4" name="Picture 2">
            <a:extLst>
              <a:ext uri="{FF2B5EF4-FFF2-40B4-BE49-F238E27FC236}">
                <a16:creationId xmlns:a16="http://schemas.microsoft.com/office/drawing/2014/main" id="{18105EFC-21B8-93FD-F046-4738F29DB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228" y="1825625"/>
            <a:ext cx="3211455" cy="3940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697887-CF4E-51C9-E8DC-F0802678F1CC}"/>
              </a:ext>
            </a:extLst>
          </p:cNvPr>
          <p:cNvSpPr txBox="1"/>
          <p:nvPr/>
        </p:nvSpPr>
        <p:spPr>
          <a:xfrm>
            <a:off x="7807632" y="1456293"/>
            <a:ext cx="4981853" cy="369332"/>
          </a:xfrm>
          <a:prstGeom prst="rect">
            <a:avLst/>
          </a:prstGeom>
          <a:noFill/>
        </p:spPr>
        <p:txBody>
          <a:bodyPr wrap="square">
            <a:spAutoFit/>
          </a:bodyPr>
          <a:lstStyle/>
          <a:p>
            <a:r>
              <a:rPr lang="en-US" b="1" i="0" dirty="0">
                <a:effectLst/>
              </a:rPr>
              <a:t>Electricity Generation by Fuel Type (2019) </a:t>
            </a:r>
            <a:r>
              <a:rPr lang="en-US" sz="1200" i="0" dirty="0">
                <a:effectLst/>
              </a:rPr>
              <a:t>(3)</a:t>
            </a:r>
          </a:p>
        </p:txBody>
      </p:sp>
      <p:sp>
        <p:nvSpPr>
          <p:cNvPr id="6" name="TextBox 5">
            <a:extLst>
              <a:ext uri="{FF2B5EF4-FFF2-40B4-BE49-F238E27FC236}">
                <a16:creationId xmlns:a16="http://schemas.microsoft.com/office/drawing/2014/main" id="{BD84BC6D-7744-2F94-6623-B3C6582F8E3E}"/>
              </a:ext>
            </a:extLst>
          </p:cNvPr>
          <p:cNvSpPr txBox="1"/>
          <p:nvPr/>
        </p:nvSpPr>
        <p:spPr>
          <a:xfrm>
            <a:off x="78377" y="6202588"/>
            <a:ext cx="12409714" cy="523220"/>
          </a:xfrm>
          <a:prstGeom prst="rect">
            <a:avLst/>
          </a:prstGeom>
          <a:noFill/>
        </p:spPr>
        <p:txBody>
          <a:bodyPr wrap="square">
            <a:spAutoFit/>
          </a:bodyPr>
          <a:lstStyle/>
          <a:p>
            <a:r>
              <a:rPr lang="en-US" sz="700" dirty="0"/>
              <a:t>(1) https://www.cer-rec.gc.ca/en/data-analysis/energy-markets/provincial-territorial-energy-profiles/provincial-territorial-energy-profiles-ontario.html</a:t>
            </a:r>
          </a:p>
          <a:p>
            <a:r>
              <a:rPr lang="en-US" sz="700" dirty="0"/>
              <a:t>(2) https://www.canada.ca/en/environment-climate-change/services/climate-change/pricing-pollution-how-it-will-work/output-based-pricing-system/federal-greenhouse-gas-offset-system/emission-factors-reference-values.html</a:t>
            </a:r>
          </a:p>
          <a:p>
            <a:r>
              <a:rPr lang="en-US" sz="700" dirty="0"/>
              <a:t>(3) https://apps.cer-rec.gc.ca/ftrppndc/dflt.aspx?GoCTemplateCulture=en-CA</a:t>
            </a:r>
          </a:p>
          <a:p>
            <a:endParaRPr lang="en-US" sz="700" dirty="0"/>
          </a:p>
        </p:txBody>
      </p:sp>
    </p:spTree>
    <p:extLst>
      <p:ext uri="{BB962C8B-B14F-4D97-AF65-F5344CB8AC3E}">
        <p14:creationId xmlns:p14="http://schemas.microsoft.com/office/powerpoint/2010/main" val="612009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6AFA-737C-4A53-3F34-A5446AC05A7C}"/>
              </a:ext>
            </a:extLst>
          </p:cNvPr>
          <p:cNvSpPr>
            <a:spLocks noGrp="1"/>
          </p:cNvSpPr>
          <p:nvPr>
            <p:ph type="title"/>
          </p:nvPr>
        </p:nvSpPr>
        <p:spPr/>
        <p:txBody>
          <a:bodyPr/>
          <a:lstStyle/>
          <a:p>
            <a:r>
              <a:rPr lang="en-US" dirty="0"/>
              <a:t>Humidification and Electrification</a:t>
            </a:r>
          </a:p>
        </p:txBody>
      </p:sp>
      <p:cxnSp>
        <p:nvCxnSpPr>
          <p:cNvPr id="4" name="Straight Connector 3">
            <a:extLst>
              <a:ext uri="{FF2B5EF4-FFF2-40B4-BE49-F238E27FC236}">
                <a16:creationId xmlns:a16="http://schemas.microsoft.com/office/drawing/2014/main" id="{96F5A7C8-11A6-205D-A42A-357E35D4BBB8}"/>
              </a:ext>
            </a:extLst>
          </p:cNvPr>
          <p:cNvCxnSpPr>
            <a:cxnSpLocks/>
          </p:cNvCxnSpPr>
          <p:nvPr/>
        </p:nvCxnSpPr>
        <p:spPr>
          <a:xfrm flipV="1">
            <a:off x="838200" y="2375939"/>
            <a:ext cx="10220713" cy="63542"/>
          </a:xfrm>
          <a:prstGeom prst="line">
            <a:avLst/>
          </a:prstGeom>
          <a:ln w="0">
            <a:solidFill>
              <a:schemeClr val="accent2">
                <a:lumMod val="40000"/>
                <a:lumOff val="60000"/>
                <a:alpha val="8000"/>
              </a:schemeClr>
            </a:solidFill>
          </a:ln>
          <a:effectLst>
            <a:glow rad="635000">
              <a:srgbClr val="FFB7B7">
                <a:alpha val="25000"/>
              </a:srgb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F5DDE6-D14F-C734-0E3B-0FEC7C5ADF1F}"/>
              </a:ext>
            </a:extLst>
          </p:cNvPr>
          <p:cNvCxnSpPr>
            <a:cxnSpLocks/>
          </p:cNvCxnSpPr>
          <p:nvPr/>
        </p:nvCxnSpPr>
        <p:spPr>
          <a:xfrm>
            <a:off x="838200" y="4623667"/>
            <a:ext cx="1600588" cy="0"/>
          </a:xfrm>
          <a:prstGeom prst="line">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cxnSp>
      <p:sp>
        <p:nvSpPr>
          <p:cNvPr id="6" name="Right Bracket 5">
            <a:extLst>
              <a:ext uri="{FF2B5EF4-FFF2-40B4-BE49-F238E27FC236}">
                <a16:creationId xmlns:a16="http://schemas.microsoft.com/office/drawing/2014/main" id="{93DDC785-8DE7-9CD5-805E-AEE52D742593}"/>
              </a:ext>
            </a:extLst>
          </p:cNvPr>
          <p:cNvSpPr/>
          <p:nvPr/>
        </p:nvSpPr>
        <p:spPr>
          <a:xfrm flipH="1">
            <a:off x="2789458" y="3885195"/>
            <a:ext cx="8155155" cy="1372157"/>
          </a:xfrm>
          <a:prstGeom prst="rightBracket">
            <a:avLst>
              <a:gd name="adj" fmla="val 0"/>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8" descr="Vaporization">
            <a:extLst>
              <a:ext uri="{FF2B5EF4-FFF2-40B4-BE49-F238E27FC236}">
                <a16:creationId xmlns:a16="http://schemas.microsoft.com/office/drawing/2014/main" id="{20183B00-727E-C0D0-0BAE-DDB2FB40362E}"/>
              </a:ext>
            </a:extLst>
          </p:cNvPr>
          <p:cNvPicPr>
            <a:picLocks noChangeAspect="1" noChangeArrowheads="1"/>
          </p:cNvPicPr>
          <p:nvPr/>
        </p:nvPicPr>
        <p:blipFill>
          <a:blip r:embed="rId2"/>
          <a:srcRect/>
          <a:stretch>
            <a:fillRect/>
          </a:stretch>
        </p:blipFill>
        <p:spPr bwMode="auto">
          <a:xfrm>
            <a:off x="7665306" y="1695569"/>
            <a:ext cx="1642116" cy="1287028"/>
          </a:xfrm>
          <a:prstGeom prst="rect">
            <a:avLst/>
          </a:prstGeom>
          <a:ln>
            <a:noFill/>
          </a:ln>
          <a:effectLst>
            <a:outerShdw blurRad="190500" algn="tl" rotWithShape="0">
              <a:srgbClr val="000000">
                <a:alpha val="70000"/>
              </a:srgbClr>
            </a:outerShdw>
          </a:effectLst>
        </p:spPr>
      </p:pic>
      <p:pic>
        <p:nvPicPr>
          <p:cNvPr id="8" name="Picture 9" descr="Atomization">
            <a:extLst>
              <a:ext uri="{FF2B5EF4-FFF2-40B4-BE49-F238E27FC236}">
                <a16:creationId xmlns:a16="http://schemas.microsoft.com/office/drawing/2014/main" id="{86AB06B8-B62C-6FB3-26D1-EEEEC32505DD}"/>
              </a:ext>
            </a:extLst>
          </p:cNvPr>
          <p:cNvPicPr>
            <a:picLocks noChangeAspect="1" noChangeArrowheads="1"/>
          </p:cNvPicPr>
          <p:nvPr/>
        </p:nvPicPr>
        <p:blipFill>
          <a:blip r:embed="rId3"/>
          <a:srcRect/>
          <a:stretch>
            <a:fillRect/>
          </a:stretch>
        </p:blipFill>
        <p:spPr bwMode="auto">
          <a:xfrm>
            <a:off x="7665306" y="3184479"/>
            <a:ext cx="1642116" cy="1287028"/>
          </a:xfrm>
          <a:prstGeom prst="rect">
            <a:avLst/>
          </a:prstGeom>
          <a:ln>
            <a:noFill/>
          </a:ln>
          <a:effectLst>
            <a:outerShdw blurRad="190500" algn="tl" rotWithShape="0">
              <a:srgbClr val="000000">
                <a:alpha val="70000"/>
              </a:srgbClr>
            </a:outerShdw>
          </a:effectLst>
        </p:spPr>
      </p:pic>
      <p:pic>
        <p:nvPicPr>
          <p:cNvPr id="9" name="Picture 10" descr="Evaporation">
            <a:extLst>
              <a:ext uri="{FF2B5EF4-FFF2-40B4-BE49-F238E27FC236}">
                <a16:creationId xmlns:a16="http://schemas.microsoft.com/office/drawing/2014/main" id="{C75C5CFD-E091-3688-75C2-688ADE1E75E5}"/>
              </a:ext>
            </a:extLst>
          </p:cNvPr>
          <p:cNvPicPr>
            <a:picLocks noChangeAspect="1" noChangeArrowheads="1"/>
          </p:cNvPicPr>
          <p:nvPr/>
        </p:nvPicPr>
        <p:blipFill>
          <a:blip r:embed="rId4"/>
          <a:srcRect/>
          <a:stretch>
            <a:fillRect/>
          </a:stretch>
        </p:blipFill>
        <p:spPr bwMode="auto">
          <a:xfrm>
            <a:off x="7665306" y="4598420"/>
            <a:ext cx="1642116" cy="1287028"/>
          </a:xfrm>
          <a:prstGeom prst="rect">
            <a:avLst/>
          </a:prstGeom>
          <a:ln>
            <a:noFill/>
          </a:ln>
          <a:effectLst>
            <a:outerShdw blurRad="190500" algn="tl" rotWithShape="0">
              <a:srgbClr val="000000">
                <a:alpha val="70000"/>
              </a:srgbClr>
            </a:outerShdw>
          </a:effectLst>
        </p:spPr>
      </p:pic>
      <p:sp>
        <p:nvSpPr>
          <p:cNvPr id="10" name="Text Box 11">
            <a:extLst>
              <a:ext uri="{FF2B5EF4-FFF2-40B4-BE49-F238E27FC236}">
                <a16:creationId xmlns:a16="http://schemas.microsoft.com/office/drawing/2014/main" id="{5E2FF88F-BE92-530E-9BD4-193B3C34F310}"/>
              </a:ext>
            </a:extLst>
          </p:cNvPr>
          <p:cNvSpPr txBox="1">
            <a:spLocks noChangeArrowheads="1"/>
          </p:cNvSpPr>
          <p:nvPr/>
        </p:nvSpPr>
        <p:spPr bwMode="auto">
          <a:xfrm>
            <a:off x="2984108" y="3666735"/>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Atomization </a:t>
            </a:r>
          </a:p>
        </p:txBody>
      </p:sp>
      <p:sp>
        <p:nvSpPr>
          <p:cNvPr id="11" name="Text Box 12">
            <a:extLst>
              <a:ext uri="{FF2B5EF4-FFF2-40B4-BE49-F238E27FC236}">
                <a16:creationId xmlns:a16="http://schemas.microsoft.com/office/drawing/2014/main" id="{D1B188D1-320F-7CA0-0B7C-4577E850D2B1}"/>
              </a:ext>
            </a:extLst>
          </p:cNvPr>
          <p:cNvSpPr txBox="1">
            <a:spLocks noChangeArrowheads="1"/>
          </p:cNvSpPr>
          <p:nvPr/>
        </p:nvSpPr>
        <p:spPr bwMode="auto">
          <a:xfrm>
            <a:off x="2984108" y="2139198"/>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Vaporization </a:t>
            </a:r>
          </a:p>
        </p:txBody>
      </p:sp>
      <p:sp>
        <p:nvSpPr>
          <p:cNvPr id="12" name="Text Box 13">
            <a:extLst>
              <a:ext uri="{FF2B5EF4-FFF2-40B4-BE49-F238E27FC236}">
                <a16:creationId xmlns:a16="http://schemas.microsoft.com/office/drawing/2014/main" id="{8EDA155C-E192-4453-81ED-906570291BF1}"/>
              </a:ext>
            </a:extLst>
          </p:cNvPr>
          <p:cNvSpPr txBox="1">
            <a:spLocks noChangeArrowheads="1"/>
          </p:cNvSpPr>
          <p:nvPr/>
        </p:nvSpPr>
        <p:spPr bwMode="auto">
          <a:xfrm>
            <a:off x="2984108" y="5022470"/>
            <a:ext cx="4846245" cy="47348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Evaporation </a:t>
            </a:r>
          </a:p>
        </p:txBody>
      </p:sp>
      <p:sp>
        <p:nvSpPr>
          <p:cNvPr id="13" name="Text Box 16">
            <a:extLst>
              <a:ext uri="{FF2B5EF4-FFF2-40B4-BE49-F238E27FC236}">
                <a16:creationId xmlns:a16="http://schemas.microsoft.com/office/drawing/2014/main" id="{5158994B-F92A-45ED-10CB-6069BDD45B1C}"/>
              </a:ext>
            </a:extLst>
          </p:cNvPr>
          <p:cNvSpPr txBox="1">
            <a:spLocks noChangeArrowheads="1"/>
          </p:cNvSpPr>
          <p:nvPr/>
        </p:nvSpPr>
        <p:spPr bwMode="auto">
          <a:xfrm>
            <a:off x="986201" y="4347105"/>
            <a:ext cx="2191624" cy="473483"/>
          </a:xfrm>
          <a:prstGeom prst="rect">
            <a:avLst/>
          </a:prstGeom>
          <a:noFill/>
          <a:ln w="9525">
            <a:noFill/>
            <a:miter lim="800000"/>
            <a:headEnd/>
            <a:tailEnd/>
          </a:ln>
          <a:effec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016AB3"/>
                </a:solidFill>
                <a:latin typeface="+mj-lt"/>
              </a:rPr>
              <a:t>Adiabatic</a:t>
            </a:r>
          </a:p>
        </p:txBody>
      </p:sp>
      <p:sp>
        <p:nvSpPr>
          <p:cNvPr id="14" name="Text Box 17">
            <a:extLst>
              <a:ext uri="{FF2B5EF4-FFF2-40B4-BE49-F238E27FC236}">
                <a16:creationId xmlns:a16="http://schemas.microsoft.com/office/drawing/2014/main" id="{01D60797-67CC-6E85-4D82-B17190DD1B71}"/>
              </a:ext>
            </a:extLst>
          </p:cNvPr>
          <p:cNvSpPr txBox="1">
            <a:spLocks noChangeArrowheads="1"/>
          </p:cNvSpPr>
          <p:nvPr/>
        </p:nvSpPr>
        <p:spPr bwMode="auto">
          <a:xfrm>
            <a:off x="938600" y="2139198"/>
            <a:ext cx="2191624"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Isothermal</a:t>
            </a:r>
          </a:p>
        </p:txBody>
      </p:sp>
      <p:pic>
        <p:nvPicPr>
          <p:cNvPr id="15" name="Picture 14">
            <a:extLst>
              <a:ext uri="{FF2B5EF4-FFF2-40B4-BE49-F238E27FC236}">
                <a16:creationId xmlns:a16="http://schemas.microsoft.com/office/drawing/2014/main" id="{1BAAA833-C207-DC82-969A-100AAFD3E369}"/>
              </a:ext>
            </a:extLst>
          </p:cNvPr>
          <p:cNvPicPr>
            <a:picLocks noChangeAspect="1"/>
          </p:cNvPicPr>
          <p:nvPr/>
        </p:nvPicPr>
        <p:blipFill rotWithShape="1">
          <a:blip r:embed="rId5"/>
          <a:srcRect t="2490" b="2490"/>
          <a:stretch/>
        </p:blipFill>
        <p:spPr>
          <a:xfrm>
            <a:off x="5563166" y="1690688"/>
            <a:ext cx="1950358" cy="1291909"/>
          </a:xfrm>
          <a:prstGeom prst="rect">
            <a:avLst/>
          </a:prstGeom>
        </p:spPr>
      </p:pic>
      <p:pic>
        <p:nvPicPr>
          <p:cNvPr id="16" name="Picture 2" descr="Evaporation | National Geographic Society">
            <a:extLst>
              <a:ext uri="{FF2B5EF4-FFF2-40B4-BE49-F238E27FC236}">
                <a16:creationId xmlns:a16="http://schemas.microsoft.com/office/drawing/2014/main" id="{FDDB9580-B607-1C19-CD6A-C8D490AEFC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5377"/>
          <a:stretch/>
        </p:blipFill>
        <p:spPr bwMode="auto">
          <a:xfrm>
            <a:off x="5563166" y="4598420"/>
            <a:ext cx="1932648" cy="12870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6067B9E-0BA9-6967-01EB-D062CD0698D9}"/>
              </a:ext>
            </a:extLst>
          </p:cNvPr>
          <p:cNvSpPr/>
          <p:nvPr/>
        </p:nvSpPr>
        <p:spPr>
          <a:xfrm>
            <a:off x="9476914" y="1731533"/>
            <a:ext cx="2345723" cy="1323439"/>
          </a:xfrm>
          <a:prstGeom prst="rect">
            <a:avLst/>
          </a:prstGeom>
        </p:spPr>
        <p:txBody>
          <a:bodyPr wrap="square">
            <a:spAutoFit/>
          </a:bodyPr>
          <a:lstStyle/>
          <a:p>
            <a:r>
              <a:rPr lang="en-US" sz="1600" strike="sngStrike" dirty="0">
                <a:solidFill>
                  <a:srgbClr val="C00000"/>
                </a:solidFill>
                <a:latin typeface="+mj-lt"/>
              </a:rPr>
              <a:t>Gas Steam</a:t>
            </a:r>
          </a:p>
          <a:p>
            <a:r>
              <a:rPr lang="en-US" sz="1600" dirty="0">
                <a:solidFill>
                  <a:srgbClr val="C00000"/>
                </a:solidFill>
                <a:latin typeface="+mj-lt"/>
              </a:rPr>
              <a:t>Electric Steam - Electrode</a:t>
            </a:r>
          </a:p>
          <a:p>
            <a:r>
              <a:rPr lang="en-US" sz="1600" dirty="0">
                <a:solidFill>
                  <a:srgbClr val="C00000"/>
                </a:solidFill>
                <a:latin typeface="+mj-lt"/>
              </a:rPr>
              <a:t>Electric Steam – Resistive</a:t>
            </a:r>
          </a:p>
          <a:p>
            <a:r>
              <a:rPr lang="en-US" sz="1600" dirty="0">
                <a:solidFill>
                  <a:srgbClr val="C00000"/>
                </a:solidFill>
                <a:latin typeface="+mj-lt"/>
              </a:rPr>
              <a:t>Facility Steam – Direct</a:t>
            </a:r>
          </a:p>
          <a:p>
            <a:r>
              <a:rPr lang="en-US" sz="1600" dirty="0">
                <a:solidFill>
                  <a:srgbClr val="C00000"/>
                </a:solidFill>
                <a:latin typeface="+mj-lt"/>
              </a:rPr>
              <a:t>Facility Steam – Indirect</a:t>
            </a:r>
          </a:p>
        </p:txBody>
      </p:sp>
      <p:pic>
        <p:nvPicPr>
          <p:cNvPr id="18" name="Picture 17" descr="Hand spraying sanitizer">
            <a:extLst>
              <a:ext uri="{FF2B5EF4-FFF2-40B4-BE49-F238E27FC236}">
                <a16:creationId xmlns:a16="http://schemas.microsoft.com/office/drawing/2014/main" id="{5A93A5EC-B0FC-DFE7-88EF-FA8F6F8BED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3167" y="3141912"/>
            <a:ext cx="1932648" cy="1289714"/>
          </a:xfrm>
          <a:prstGeom prst="rect">
            <a:avLst/>
          </a:prstGeom>
        </p:spPr>
      </p:pic>
      <p:sp>
        <p:nvSpPr>
          <p:cNvPr id="19" name="Rectangle 18">
            <a:extLst>
              <a:ext uri="{FF2B5EF4-FFF2-40B4-BE49-F238E27FC236}">
                <a16:creationId xmlns:a16="http://schemas.microsoft.com/office/drawing/2014/main" id="{71BFAE13-8C79-E540-4050-F6314050D94B}"/>
              </a:ext>
            </a:extLst>
          </p:cNvPr>
          <p:cNvSpPr/>
          <p:nvPr/>
        </p:nvSpPr>
        <p:spPr>
          <a:xfrm>
            <a:off x="9402667" y="3522429"/>
            <a:ext cx="2191624" cy="2308324"/>
          </a:xfrm>
          <a:prstGeom prst="rect">
            <a:avLst/>
          </a:prstGeom>
        </p:spPr>
        <p:txBody>
          <a:bodyPr wrap="square">
            <a:spAutoFit/>
          </a:bodyPr>
          <a:lstStyle/>
          <a:p>
            <a:r>
              <a:rPr lang="en-US" sz="1600" dirty="0">
                <a:solidFill>
                  <a:srgbClr val="016AB3"/>
                </a:solidFill>
                <a:latin typeface="+mj-lt"/>
              </a:rPr>
              <a:t>Nozzle Fogging</a:t>
            </a:r>
          </a:p>
          <a:p>
            <a:r>
              <a:rPr lang="en-US" sz="1600" dirty="0">
                <a:solidFill>
                  <a:srgbClr val="016AB3"/>
                </a:solidFill>
                <a:latin typeface="+mj-lt"/>
              </a:rPr>
              <a:t>Ultrasonic Fogging</a:t>
            </a:r>
          </a:p>
          <a:p>
            <a:endParaRPr lang="en-US" sz="1600" dirty="0">
              <a:solidFill>
                <a:srgbClr val="016AB3"/>
              </a:solidFill>
              <a:latin typeface="+mj-lt"/>
            </a:endParaRPr>
          </a:p>
          <a:p>
            <a:endParaRPr lang="en-US" sz="1600" dirty="0">
              <a:solidFill>
                <a:srgbClr val="016AB3"/>
              </a:solidFill>
              <a:latin typeface="+mj-lt"/>
            </a:endParaRPr>
          </a:p>
          <a:p>
            <a:endParaRPr lang="en-US" sz="1600" dirty="0">
              <a:solidFill>
                <a:srgbClr val="016AB3"/>
              </a:solidFill>
              <a:latin typeface="+mj-lt"/>
            </a:endParaRPr>
          </a:p>
          <a:p>
            <a:endParaRPr lang="en-US" sz="1600" dirty="0">
              <a:solidFill>
                <a:srgbClr val="016AB3"/>
              </a:solidFill>
              <a:latin typeface="+mj-lt"/>
            </a:endParaRPr>
          </a:p>
          <a:p>
            <a:r>
              <a:rPr lang="en-US" sz="1600" dirty="0">
                <a:solidFill>
                  <a:srgbClr val="016AB3"/>
                </a:solidFill>
                <a:latin typeface="+mj-lt"/>
              </a:rPr>
              <a:t>Hybrid Fogging</a:t>
            </a:r>
          </a:p>
          <a:p>
            <a:r>
              <a:rPr lang="en-US" sz="1600" dirty="0">
                <a:solidFill>
                  <a:srgbClr val="016AB3"/>
                </a:solidFill>
                <a:latin typeface="+mj-lt"/>
              </a:rPr>
              <a:t>Evaporative Media</a:t>
            </a:r>
          </a:p>
          <a:p>
            <a:endParaRPr lang="en-US" sz="1600" dirty="0">
              <a:solidFill>
                <a:srgbClr val="016AB3"/>
              </a:solidFill>
              <a:latin typeface="+mj-lt"/>
            </a:endParaRPr>
          </a:p>
        </p:txBody>
      </p:sp>
    </p:spTree>
    <p:extLst>
      <p:ext uri="{BB962C8B-B14F-4D97-AF65-F5344CB8AC3E}">
        <p14:creationId xmlns:p14="http://schemas.microsoft.com/office/powerpoint/2010/main" val="2710485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FD7808-414E-A690-308C-080CB977E970}"/>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Adiabatic Principles and Evaporative Cooling</a:t>
            </a:r>
          </a:p>
        </p:txBody>
      </p:sp>
      <p:pic>
        <p:nvPicPr>
          <p:cNvPr id="5" name="Picture 4" descr="Ground view of backyard sprinkler">
            <a:extLst>
              <a:ext uri="{FF2B5EF4-FFF2-40B4-BE49-F238E27FC236}">
                <a16:creationId xmlns:a16="http://schemas.microsoft.com/office/drawing/2014/main" id="{CAFCEC91-118A-AA00-F350-6EE5BF823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962" b="765"/>
          <a:stretch/>
        </p:blipFill>
        <p:spPr>
          <a:xfrm>
            <a:off x="20" y="-39"/>
            <a:ext cx="12191980" cy="4172740"/>
          </a:xfrm>
          <a:prstGeom prst="rect">
            <a:avLst/>
          </a:prstGeom>
        </p:spPr>
      </p:pic>
      <p:cxnSp>
        <p:nvCxnSpPr>
          <p:cNvPr id="6" name="Straight Connector 5">
            <a:extLst>
              <a:ext uri="{FF2B5EF4-FFF2-40B4-BE49-F238E27FC236}">
                <a16:creationId xmlns:a16="http://schemas.microsoft.com/office/drawing/2014/main" id="{F0917BC4-2862-4B9B-841B-9C45666603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608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0CC8-9B77-5A6D-4504-6366FD878686}"/>
              </a:ext>
            </a:extLst>
          </p:cNvPr>
          <p:cNvSpPr>
            <a:spLocks noGrp="1"/>
          </p:cNvSpPr>
          <p:nvPr>
            <p:ph type="title"/>
          </p:nvPr>
        </p:nvSpPr>
        <p:spPr/>
        <p:txBody>
          <a:bodyPr/>
          <a:lstStyle/>
          <a:p>
            <a:r>
              <a:rPr lang="en-US" sz="4400" b="1" dirty="0"/>
              <a:t>Adiabatic Humidification/Cooling:</a:t>
            </a:r>
            <a:endParaRPr lang="en-US" dirty="0"/>
          </a:p>
        </p:txBody>
      </p:sp>
      <p:sp>
        <p:nvSpPr>
          <p:cNvPr id="5" name="Text Placeholder 2">
            <a:extLst>
              <a:ext uri="{FF2B5EF4-FFF2-40B4-BE49-F238E27FC236}">
                <a16:creationId xmlns:a16="http://schemas.microsoft.com/office/drawing/2014/main" id="{EC2033F8-06C6-D83A-D052-24A81EE27EA4}"/>
              </a:ext>
            </a:extLst>
          </p:cNvPr>
          <p:cNvSpPr txBox="1">
            <a:spLocks/>
          </p:cNvSpPr>
          <p:nvPr/>
        </p:nvSpPr>
        <p:spPr>
          <a:xfrm>
            <a:off x="398803" y="1463072"/>
            <a:ext cx="7641252" cy="50704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t>Injects cold water directly into the air</a:t>
            </a:r>
          </a:p>
          <a:p>
            <a:pPr marL="342900" indent="-342900"/>
            <a:r>
              <a:rPr lang="en-US" sz="2000" dirty="0"/>
              <a:t>Heat from the surrounding air allows the water to evaporate</a:t>
            </a:r>
          </a:p>
          <a:p>
            <a:pPr lvl="1" indent="-342900"/>
            <a:r>
              <a:rPr lang="en-US" sz="2000" dirty="0"/>
              <a:t>Air becomes more humid</a:t>
            </a:r>
          </a:p>
          <a:p>
            <a:pPr lvl="1" indent="-342900"/>
            <a:r>
              <a:rPr lang="en-US" sz="2000" dirty="0"/>
              <a:t>Air becomes cooler “evaporative cooling”</a:t>
            </a:r>
          </a:p>
          <a:p>
            <a:pPr marL="342900" indent="-342900"/>
            <a:r>
              <a:rPr lang="en-US" sz="2000" dirty="0"/>
              <a:t>Can save energy and energy costs</a:t>
            </a:r>
          </a:p>
          <a:p>
            <a:pPr lvl="1" indent="-342900"/>
            <a:r>
              <a:rPr lang="en-US" sz="2000" dirty="0"/>
              <a:t>If cooling is beneficial the cooling can reduce mechanical cooling needs</a:t>
            </a:r>
          </a:p>
          <a:p>
            <a:pPr lvl="1" indent="-342900"/>
            <a:r>
              <a:rPr lang="en-US" sz="2000" dirty="0"/>
              <a:t>If cooling is not beneficial, preheating is required to offset cooling</a:t>
            </a:r>
          </a:p>
          <a:p>
            <a:pPr lvl="1" indent="-342900"/>
            <a:r>
              <a:rPr lang="en-US" sz="2000" dirty="0"/>
              <a:t>Total energy balance is consistent with steam humidification</a:t>
            </a:r>
          </a:p>
          <a:p>
            <a:pPr marL="342900" indent="-342900"/>
            <a:r>
              <a:rPr lang="en-US" sz="2000" dirty="0"/>
              <a:t>Often requires water treatment </a:t>
            </a:r>
          </a:p>
          <a:p>
            <a:pPr lvl="1" indent="-342900"/>
            <a:r>
              <a:rPr lang="en-US" sz="2000" dirty="0"/>
              <a:t>Removes minerals from water (avoid dust)</a:t>
            </a:r>
          </a:p>
          <a:p>
            <a:pPr lvl="1" indent="-342900"/>
            <a:r>
              <a:rPr lang="en-US" sz="2000" dirty="0"/>
              <a:t>Reduce risk of biological contamination</a:t>
            </a:r>
          </a:p>
          <a:p>
            <a:pPr marL="342900" indent="-342900"/>
            <a:r>
              <a:rPr lang="en-US" sz="2000" dirty="0"/>
              <a:t>May have hygiene requirements that limit use in certain applications</a:t>
            </a:r>
          </a:p>
          <a:p>
            <a:pPr marL="342900" indent="-342900"/>
            <a:endParaRPr lang="en-US" dirty="0"/>
          </a:p>
          <a:p>
            <a:pPr marL="342900" indent="-342900"/>
            <a:endParaRPr lang="en-US" dirty="0"/>
          </a:p>
        </p:txBody>
      </p:sp>
      <p:pic>
        <p:nvPicPr>
          <p:cNvPr id="6" name="Picture 2" descr="Adiabatic Humidifiers - Now OK for Hospitals | Dynamic Air Corporation">
            <a:extLst>
              <a:ext uri="{FF2B5EF4-FFF2-40B4-BE49-F238E27FC236}">
                <a16:creationId xmlns:a16="http://schemas.microsoft.com/office/drawing/2014/main" id="{0FF573C5-F4BB-D662-39D0-BDA618DB2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059" y="2023383"/>
            <a:ext cx="3753142" cy="28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04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1EA6-BE00-262F-99CB-EF82DA88BDDE}"/>
              </a:ext>
            </a:extLst>
          </p:cNvPr>
          <p:cNvSpPr>
            <a:spLocks noGrp="1"/>
          </p:cNvSpPr>
          <p:nvPr>
            <p:ph type="title"/>
          </p:nvPr>
        </p:nvSpPr>
        <p:spPr/>
        <p:txBody>
          <a:bodyPr/>
          <a:lstStyle/>
          <a:p>
            <a:r>
              <a:rPr lang="en-US" sz="4400" dirty="0">
                <a:latin typeface="+mn-lt"/>
              </a:rPr>
              <a:t>How does Evaporative Cooling Work?</a:t>
            </a:r>
            <a:endParaRPr lang="en-US" dirty="0"/>
          </a:p>
        </p:txBody>
      </p:sp>
      <p:sp>
        <p:nvSpPr>
          <p:cNvPr id="4" name="Pladsholder til indhold 14">
            <a:extLst>
              <a:ext uri="{FF2B5EF4-FFF2-40B4-BE49-F238E27FC236}">
                <a16:creationId xmlns:a16="http://schemas.microsoft.com/office/drawing/2014/main" id="{5DB1ABB9-EFAC-B8B4-4C5F-6EBF0E9034C6}"/>
              </a:ext>
            </a:extLst>
          </p:cNvPr>
          <p:cNvSpPr txBox="1">
            <a:spLocks/>
          </p:cNvSpPr>
          <p:nvPr/>
        </p:nvSpPr>
        <p:spPr>
          <a:xfrm>
            <a:off x="469362" y="1537201"/>
            <a:ext cx="5499359" cy="4319587"/>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243000" indent="-243000">
              <a:buClr>
                <a:schemeClr val="tx1"/>
              </a:buClr>
              <a:buSzPct val="100000"/>
            </a:pP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When water transitions from liquid to vapor form, it absorbs energy from the surrounding air.</a:t>
            </a:r>
          </a:p>
          <a:p>
            <a:pPr marL="243000" indent="-243000">
              <a:buClr>
                <a:schemeClr val="tx1"/>
              </a:buClr>
              <a:buSzPct val="100000"/>
            </a:pP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The air-temperature goes down - and the humidity in the air goes up. </a:t>
            </a:r>
          </a:p>
          <a:p>
            <a:pPr marL="243000" indent="-243000">
              <a:buClr>
                <a:schemeClr val="tx1"/>
              </a:buClr>
              <a:buSzPct val="100000"/>
            </a:pP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Technically explained - there is a </a:t>
            </a:r>
            <a:r>
              <a:rPr lang="en-US" sz="1800" u="sng"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reduction</a:t>
            </a: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of </a:t>
            </a:r>
            <a:r>
              <a:rPr lang="en-US" sz="18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sensible</a:t>
            </a: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energy and an </a:t>
            </a:r>
            <a:r>
              <a:rPr lang="en-US" sz="1800" u="sng"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increase</a:t>
            </a: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in the </a:t>
            </a:r>
            <a:r>
              <a:rPr lang="en-US" sz="18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latent</a:t>
            </a: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energy of the air.  </a:t>
            </a:r>
          </a:p>
          <a:p>
            <a:pPr marL="243000" indent="-243000">
              <a:buClr>
                <a:schemeClr val="tx1"/>
              </a:buClr>
              <a:buSzPct val="100000"/>
            </a:pPr>
            <a:r>
              <a:rPr lang="en-US" sz="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The total energy – or enthalpy - remains the same.</a:t>
            </a:r>
          </a:p>
          <a:p>
            <a:pPr marL="0" indent="0">
              <a:buFont typeface="Arial" panose="020B0604020202020204" pitchFamily="34" charset="0"/>
              <a:buNone/>
            </a:pPr>
            <a:r>
              <a:rPr lang="da-DK" sz="1800" i="1" dirty="0">
                <a:solidFill>
                  <a:srgbClr val="0070C0"/>
                </a:solidFill>
              </a:rPr>
              <a:t>    </a:t>
            </a:r>
          </a:p>
          <a:p>
            <a:pPr marL="0" indent="0">
              <a:buFont typeface="Arial" panose="020B0604020202020204" pitchFamily="34" charset="0"/>
              <a:buNone/>
            </a:pPr>
            <a:endParaRPr lang="en-US" sz="1800" i="1" dirty="0">
              <a:solidFill>
                <a:srgbClr val="0070C0"/>
              </a:solidFill>
            </a:endParaRPr>
          </a:p>
          <a:p>
            <a:pPr marL="0" indent="0">
              <a:buFont typeface="Arial" panose="020B0604020202020204" pitchFamily="34" charset="0"/>
              <a:buNone/>
            </a:pPr>
            <a:r>
              <a:rPr lang="en-US" sz="1800" i="1" dirty="0">
                <a:solidFill>
                  <a:srgbClr val="0070C0"/>
                </a:solidFill>
              </a:rPr>
              <a:t>where </a:t>
            </a:r>
            <a:endParaRPr lang="en-US" sz="1800" dirty="0">
              <a:solidFill>
                <a:srgbClr val="0070C0"/>
              </a:solidFill>
            </a:endParaRPr>
          </a:p>
          <a:p>
            <a:pPr marL="648000" lvl="3" indent="0">
              <a:buFont typeface="Arial" panose="020B0604020202020204" pitchFamily="34" charset="0"/>
              <a:buNone/>
            </a:pPr>
            <a:r>
              <a:rPr lang="en-US" sz="1800" i="1" dirty="0">
                <a:solidFill>
                  <a:srgbClr val="0070C0"/>
                </a:solidFill>
              </a:rPr>
              <a:t>h = enthalpy (BTU/</a:t>
            </a:r>
            <a:r>
              <a:rPr lang="en-US" sz="1800" i="1" dirty="0" err="1">
                <a:solidFill>
                  <a:srgbClr val="0070C0"/>
                </a:solidFill>
              </a:rPr>
              <a:t>lb</a:t>
            </a:r>
            <a:r>
              <a:rPr lang="en-US" sz="1800" i="1" dirty="0">
                <a:solidFill>
                  <a:srgbClr val="0070C0"/>
                </a:solidFill>
              </a:rPr>
              <a:t>)</a:t>
            </a:r>
            <a:endParaRPr lang="en-US" sz="1800" dirty="0">
              <a:solidFill>
                <a:srgbClr val="0070C0"/>
              </a:solidFill>
            </a:endParaRPr>
          </a:p>
          <a:p>
            <a:pPr marL="648000" lvl="3" indent="0">
              <a:buFont typeface="Arial" panose="020B0604020202020204" pitchFamily="34" charset="0"/>
              <a:buNone/>
            </a:pPr>
            <a:r>
              <a:rPr lang="en-US" sz="1800" i="1" dirty="0">
                <a:solidFill>
                  <a:srgbClr val="0070C0"/>
                </a:solidFill>
              </a:rPr>
              <a:t>x = mass of water vapor (</a:t>
            </a:r>
            <a:r>
              <a:rPr lang="en-US" sz="1800" i="1" dirty="0" err="1">
                <a:solidFill>
                  <a:srgbClr val="0070C0"/>
                </a:solidFill>
              </a:rPr>
              <a:t>lb</a:t>
            </a:r>
            <a:r>
              <a:rPr lang="en-US" sz="1800" i="1" dirty="0">
                <a:solidFill>
                  <a:srgbClr val="0070C0"/>
                </a:solidFill>
              </a:rPr>
              <a:t>/</a:t>
            </a:r>
            <a:r>
              <a:rPr lang="en-US" sz="1800" i="1" dirty="0" err="1">
                <a:solidFill>
                  <a:srgbClr val="0070C0"/>
                </a:solidFill>
              </a:rPr>
              <a:t>lb</a:t>
            </a:r>
            <a:r>
              <a:rPr lang="en-US" sz="1800" i="1" dirty="0">
                <a:solidFill>
                  <a:srgbClr val="0070C0"/>
                </a:solidFill>
              </a:rPr>
              <a:t>)</a:t>
            </a:r>
            <a:endParaRPr lang="en-US" sz="1800" dirty="0">
              <a:solidFill>
                <a:srgbClr val="0070C0"/>
              </a:solidFill>
            </a:endParaRPr>
          </a:p>
          <a:p>
            <a:pPr marL="648000" lvl="3" indent="0">
              <a:buFont typeface="Arial" panose="020B0604020202020204" pitchFamily="34" charset="0"/>
              <a:buNone/>
            </a:pPr>
            <a:r>
              <a:rPr lang="en-US" sz="1800" i="1" dirty="0">
                <a:solidFill>
                  <a:srgbClr val="0070C0"/>
                </a:solidFill>
              </a:rPr>
              <a:t>t = temperature (</a:t>
            </a:r>
            <a:r>
              <a:rPr lang="en-US" sz="1800" i="1" baseline="30000" dirty="0" err="1">
                <a:solidFill>
                  <a:srgbClr val="0070C0"/>
                </a:solidFill>
              </a:rPr>
              <a:t>o</a:t>
            </a:r>
            <a:r>
              <a:rPr lang="en-US" sz="1800" i="1" dirty="0" err="1">
                <a:solidFill>
                  <a:srgbClr val="0070C0"/>
                </a:solidFill>
              </a:rPr>
              <a:t>F</a:t>
            </a:r>
            <a:r>
              <a:rPr lang="en-US" sz="1800" i="1" dirty="0">
                <a:solidFill>
                  <a:srgbClr val="0070C0"/>
                </a:solidFill>
              </a:rPr>
              <a:t>)</a:t>
            </a:r>
            <a:endParaRPr lang="en-US" sz="1800" dirty="0">
              <a:solidFill>
                <a:srgbClr val="0070C0"/>
              </a:solidFill>
            </a:endParaRPr>
          </a:p>
          <a:p>
            <a:pPr marL="0" indent="0">
              <a:buFont typeface="Arial" panose="020B0604020202020204" pitchFamily="34" charset="0"/>
              <a:buNone/>
            </a:pPr>
            <a:endParaRPr lang="da-DK" sz="1800" i="1" dirty="0">
              <a:solidFill>
                <a:srgbClr val="0070C0"/>
              </a:solidFill>
            </a:endParaRPr>
          </a:p>
          <a:p>
            <a:endParaRPr lang="da-DK" sz="1800" dirty="0">
              <a:solidFill>
                <a:srgbClr val="0070C0"/>
              </a:solidFill>
              <a:latin typeface="Times New Roman" panose="02020603050405020304" pitchFamily="18" charset="0"/>
              <a:ea typeface="Times New Roman" panose="02020603050405020304" pitchFamily="18" charset="0"/>
            </a:endParaRPr>
          </a:p>
          <a:p>
            <a:endParaRPr lang="en-GB" dirty="0">
              <a:solidFill>
                <a:srgbClr val="0070C0"/>
              </a:solidFill>
            </a:endParaRPr>
          </a:p>
        </p:txBody>
      </p:sp>
      <p:grpSp>
        <p:nvGrpSpPr>
          <p:cNvPr id="5" name="Group 4">
            <a:extLst>
              <a:ext uri="{FF2B5EF4-FFF2-40B4-BE49-F238E27FC236}">
                <a16:creationId xmlns:a16="http://schemas.microsoft.com/office/drawing/2014/main" id="{351D09A9-D6A5-114B-5243-2EE9E80A7679}"/>
              </a:ext>
            </a:extLst>
          </p:cNvPr>
          <p:cNvGrpSpPr/>
          <p:nvPr/>
        </p:nvGrpSpPr>
        <p:grpSpPr>
          <a:xfrm>
            <a:off x="5968721" y="1910754"/>
            <a:ext cx="5935478" cy="3774053"/>
            <a:chOff x="5888966" y="1910754"/>
            <a:chExt cx="5935478" cy="3774053"/>
          </a:xfrm>
        </p:grpSpPr>
        <p:pic>
          <p:nvPicPr>
            <p:cNvPr id="6" name="Billede 5">
              <a:extLst>
                <a:ext uri="{FF2B5EF4-FFF2-40B4-BE49-F238E27FC236}">
                  <a16:creationId xmlns:a16="http://schemas.microsoft.com/office/drawing/2014/main" id="{090E32A8-FDC0-AC7A-BD0A-78A5201DC3DC}"/>
                </a:ext>
              </a:extLst>
            </p:cNvPr>
            <p:cNvPicPr>
              <a:picLocks noChangeAspect="1"/>
            </p:cNvPicPr>
            <p:nvPr/>
          </p:nvPicPr>
          <p:blipFill>
            <a:blip r:embed="rId2"/>
            <a:stretch>
              <a:fillRect/>
            </a:stretch>
          </p:blipFill>
          <p:spPr>
            <a:xfrm>
              <a:off x="5888966" y="1910754"/>
              <a:ext cx="5935478" cy="3774053"/>
            </a:xfrm>
            <a:prstGeom prst="rect">
              <a:avLst/>
            </a:prstGeom>
          </p:spPr>
        </p:pic>
        <p:sp>
          <p:nvSpPr>
            <p:cNvPr id="7" name="Rectangle 6">
              <a:extLst>
                <a:ext uri="{FF2B5EF4-FFF2-40B4-BE49-F238E27FC236}">
                  <a16:creationId xmlns:a16="http://schemas.microsoft.com/office/drawing/2014/main" id="{3CF08FFE-48EE-C24E-BF87-C31992008645}"/>
                </a:ext>
              </a:extLst>
            </p:cNvPr>
            <p:cNvSpPr/>
            <p:nvPr/>
          </p:nvSpPr>
          <p:spPr>
            <a:xfrm>
              <a:off x="5968721" y="1910754"/>
              <a:ext cx="1777800" cy="4528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A90267-302C-B7FC-D4BF-1EAC6CEF0DE3}"/>
                  </a:ext>
                </a:extLst>
              </p:cNvPr>
              <p:cNvSpPr txBox="1"/>
              <p:nvPr/>
            </p:nvSpPr>
            <p:spPr>
              <a:xfrm>
                <a:off x="635344" y="3958978"/>
                <a:ext cx="4763291"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0.240 </m:t>
                          </m:r>
                          <m:r>
                            <a:rPr lang="en-US" b="0" i="1" smtClean="0">
                              <a:latin typeface="Cambria Math" panose="02040503050406030204" pitchFamily="18" charset="0"/>
                            </a:rPr>
                            <m:t>𝐵𝑇𝑈</m:t>
                          </m:r>
                        </m:num>
                        <m:den>
                          <m:r>
                            <a:rPr lang="en-US" b="0" i="1" smtClean="0">
                              <a:latin typeface="Cambria Math" panose="02040503050406030204" pitchFamily="18" charset="0"/>
                            </a:rPr>
                            <m:t>𝑙𝑏</m:t>
                          </m:r>
                          <m:r>
                            <a:rPr lang="en-US" b="0" i="1" smtClean="0">
                              <a:latin typeface="Cambria Math" panose="02040503050406030204" pitchFamily="18" charset="0"/>
                            </a:rPr>
                            <m:t>°</m:t>
                          </m:r>
                          <m:r>
                            <a:rPr lang="en-US" b="0" i="1" smtClean="0">
                              <a:latin typeface="Cambria Math" panose="02040503050406030204" pitchFamily="18" charset="0"/>
                            </a:rPr>
                            <m:t>𝐹</m:t>
                          </m:r>
                        </m:den>
                      </m:f>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𝑥</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0.444 </m:t>
                              </m:r>
                              <m:r>
                                <a:rPr lang="en-US" i="1">
                                  <a:latin typeface="Cambria Math" panose="02040503050406030204" pitchFamily="18" charset="0"/>
                                </a:rPr>
                                <m:t>𝐵𝑇𝑈</m:t>
                              </m:r>
                            </m:num>
                            <m:den>
                              <m:r>
                                <a:rPr lang="en-US" i="1">
                                  <a:latin typeface="Cambria Math" panose="02040503050406030204" pitchFamily="18" charset="0"/>
                                </a:rPr>
                                <m:t>𝑙𝑏</m:t>
                              </m:r>
                              <m:r>
                                <a:rPr lang="en-US" i="1">
                                  <a:latin typeface="Cambria Math" panose="02040503050406030204" pitchFamily="18" charset="0"/>
                                </a:rPr>
                                <m:t>°</m:t>
                              </m:r>
                              <m:r>
                                <a:rPr lang="en-US" i="1">
                                  <a:latin typeface="Cambria Math" panose="02040503050406030204" pitchFamily="18" charset="0"/>
                                </a:rPr>
                                <m:t>𝐹</m:t>
                              </m:r>
                            </m:den>
                          </m:f>
                          <m:r>
                            <a:rPr lang="en-US" i="1">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970 </m:t>
                              </m:r>
                              <m:r>
                                <a:rPr lang="en-US" i="1">
                                  <a:latin typeface="Cambria Math" panose="02040503050406030204" pitchFamily="18" charset="0"/>
                                </a:rPr>
                                <m:t>𝐵𝑇𝑈</m:t>
                              </m:r>
                            </m:num>
                            <m:den>
                              <m:r>
                                <a:rPr lang="en-US" i="1">
                                  <a:latin typeface="Cambria Math" panose="02040503050406030204" pitchFamily="18" charset="0"/>
                                </a:rPr>
                                <m:t>𝑙𝑏</m:t>
                              </m:r>
                            </m:den>
                          </m:f>
                        </m:e>
                      </m:d>
                    </m:oMath>
                  </m:oMathPara>
                </a14:m>
                <a:endParaRPr lang="en-US" dirty="0"/>
              </a:p>
            </p:txBody>
          </p:sp>
        </mc:Choice>
        <mc:Fallback xmlns="">
          <p:sp>
            <p:nvSpPr>
              <p:cNvPr id="8" name="TextBox 7">
                <a:extLst>
                  <a:ext uri="{FF2B5EF4-FFF2-40B4-BE49-F238E27FC236}">
                    <a16:creationId xmlns:a16="http://schemas.microsoft.com/office/drawing/2014/main" id="{C3A90267-302C-B7FC-D4BF-1EAC6CEF0DE3}"/>
                  </a:ext>
                </a:extLst>
              </p:cNvPr>
              <p:cNvSpPr txBox="1">
                <a:spLocks noRot="1" noChangeAspect="1" noMove="1" noResize="1" noEditPoints="1" noAdjustHandles="1" noChangeArrowheads="1" noChangeShapeType="1" noTextEdit="1"/>
              </p:cNvSpPr>
              <p:nvPr/>
            </p:nvSpPr>
            <p:spPr>
              <a:xfrm>
                <a:off x="635344" y="3958978"/>
                <a:ext cx="4763291" cy="62235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48196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7592-7C4D-C460-9CDE-FA62E3A9F6D1}"/>
              </a:ext>
            </a:extLst>
          </p:cNvPr>
          <p:cNvSpPr>
            <a:spLocks noGrp="1"/>
          </p:cNvSpPr>
          <p:nvPr>
            <p:ph type="title"/>
          </p:nvPr>
        </p:nvSpPr>
        <p:spPr/>
        <p:txBody>
          <a:bodyPr/>
          <a:lstStyle/>
          <a:p>
            <a:r>
              <a:rPr lang="en-US" dirty="0"/>
              <a:t>How Does Evaporative Cooling Work?</a:t>
            </a:r>
          </a:p>
        </p:txBody>
      </p:sp>
      <p:sp>
        <p:nvSpPr>
          <p:cNvPr id="4" name="Subtitle 2">
            <a:extLst>
              <a:ext uri="{FF2B5EF4-FFF2-40B4-BE49-F238E27FC236}">
                <a16:creationId xmlns:a16="http://schemas.microsoft.com/office/drawing/2014/main" id="{047EA4C5-7A1D-2E67-D9F0-40540C46D78F}"/>
              </a:ext>
            </a:extLst>
          </p:cNvPr>
          <p:cNvSpPr txBox="1">
            <a:spLocks/>
          </p:cNvSpPr>
          <p:nvPr/>
        </p:nvSpPr>
        <p:spPr>
          <a:xfrm>
            <a:off x="481749" y="1497755"/>
            <a:ext cx="8964613" cy="850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70C0"/>
                </a:solidFill>
              </a:rPr>
              <a:t>Why does it work?  -  Evaporation of water!</a:t>
            </a:r>
          </a:p>
          <a:p>
            <a:r>
              <a:rPr lang="en-US" sz="2000" dirty="0">
                <a:solidFill>
                  <a:srgbClr val="0070C0"/>
                </a:solidFill>
              </a:rPr>
              <a:t>Water is spread over a wide area enabling quick evaporation in warm and dry air.</a:t>
            </a:r>
          </a:p>
        </p:txBody>
      </p:sp>
      <p:sp>
        <p:nvSpPr>
          <p:cNvPr id="5" name="Title 1">
            <a:extLst>
              <a:ext uri="{FF2B5EF4-FFF2-40B4-BE49-F238E27FC236}">
                <a16:creationId xmlns:a16="http://schemas.microsoft.com/office/drawing/2014/main" id="{7490EEDE-EEE6-AA0D-7AF4-5AD9C30974DC}"/>
              </a:ext>
            </a:extLst>
          </p:cNvPr>
          <p:cNvSpPr txBox="1">
            <a:spLocks/>
          </p:cNvSpPr>
          <p:nvPr/>
        </p:nvSpPr>
        <p:spPr>
          <a:xfrm>
            <a:off x="422921" y="1455387"/>
            <a:ext cx="8964613" cy="467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endParaRPr lang="en-US" sz="2400" dirty="0">
              <a:solidFill>
                <a:srgbClr val="0070C0"/>
              </a:solidFill>
            </a:endParaRPr>
          </a:p>
        </p:txBody>
      </p:sp>
      <p:sp>
        <p:nvSpPr>
          <p:cNvPr id="6" name="Pladsholder til tekst 6">
            <a:extLst>
              <a:ext uri="{FF2B5EF4-FFF2-40B4-BE49-F238E27FC236}">
                <a16:creationId xmlns:a16="http://schemas.microsoft.com/office/drawing/2014/main" id="{39F7E8A5-3625-55C3-B74F-D5825EE79707}"/>
              </a:ext>
            </a:extLst>
          </p:cNvPr>
          <p:cNvSpPr txBox="1">
            <a:spLocks/>
          </p:cNvSpPr>
          <p:nvPr/>
        </p:nvSpPr>
        <p:spPr>
          <a:xfrm>
            <a:off x="481749" y="4330811"/>
            <a:ext cx="10944225" cy="366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070C0"/>
                </a:solidFill>
              </a:rPr>
              <a:t>The evaporation energy for water is – more or less – independent of temperature</a:t>
            </a:r>
          </a:p>
        </p:txBody>
      </p:sp>
      <p:grpSp>
        <p:nvGrpSpPr>
          <p:cNvPr id="7" name="Gruppe 38">
            <a:extLst>
              <a:ext uri="{FF2B5EF4-FFF2-40B4-BE49-F238E27FC236}">
                <a16:creationId xmlns:a16="http://schemas.microsoft.com/office/drawing/2014/main" id="{7AB4C129-8FAA-CF4F-E710-C47B604BA743}"/>
              </a:ext>
            </a:extLst>
          </p:cNvPr>
          <p:cNvGrpSpPr/>
          <p:nvPr/>
        </p:nvGrpSpPr>
        <p:grpSpPr>
          <a:xfrm>
            <a:off x="5547174" y="2519639"/>
            <a:ext cx="4620176" cy="1858127"/>
            <a:chOff x="204886" y="60397"/>
            <a:chExt cx="4988017" cy="1756750"/>
          </a:xfrm>
        </p:grpSpPr>
        <p:pic>
          <p:nvPicPr>
            <p:cNvPr id="8" name="Picture 9" descr="Stock Photo - nuclear power &#10;plant reactors. &#10;fotosearch - search &#10;stock photos, &#10;pictures, wall &#10;murals, images, &#10;and photo clipart">
              <a:extLst>
                <a:ext uri="{FF2B5EF4-FFF2-40B4-BE49-F238E27FC236}">
                  <a16:creationId xmlns:a16="http://schemas.microsoft.com/office/drawing/2014/main" id="{EDBF81C2-03CA-99ED-001B-601E69D9B1EC}"/>
                </a:ext>
              </a:extLst>
            </p:cNvPr>
            <p:cNvPicPr>
              <a:picLocks noChangeAspect="1" noChangeArrowheads="1"/>
            </p:cNvPicPr>
            <p:nvPr/>
          </p:nvPicPr>
          <p:blipFill>
            <a:blip r:embed="rId2" cstate="print"/>
            <a:srcRect l="26316" r="28229" b="74037"/>
            <a:stretch>
              <a:fillRect/>
            </a:stretch>
          </p:blipFill>
          <p:spPr bwMode="auto">
            <a:xfrm>
              <a:off x="3382941" y="60397"/>
              <a:ext cx="1809962" cy="1507683"/>
            </a:xfrm>
            <a:prstGeom prst="ellipse">
              <a:avLst/>
            </a:prstGeom>
            <a:ln>
              <a:noFill/>
            </a:ln>
            <a:effectLst>
              <a:softEdge rad="112500"/>
            </a:effectLst>
          </p:spPr>
        </p:pic>
        <p:pic>
          <p:nvPicPr>
            <p:cNvPr id="9" name="Picture 11" descr="Stock Photo - small smooth ripples &#10;on blue water &#10;surface. fotosearch &#10;- search stock &#10;photos, pictures, &#10;wall murals, images, &#10;and photo clipart">
              <a:extLst>
                <a:ext uri="{FF2B5EF4-FFF2-40B4-BE49-F238E27FC236}">
                  <a16:creationId xmlns:a16="http://schemas.microsoft.com/office/drawing/2014/main" id="{CB9CCD29-5B7B-CAF4-3870-3522AFDB1543}"/>
                </a:ext>
              </a:extLst>
            </p:cNvPr>
            <p:cNvPicPr>
              <a:picLocks noChangeAspect="1" noChangeArrowheads="1"/>
            </p:cNvPicPr>
            <p:nvPr/>
          </p:nvPicPr>
          <p:blipFill>
            <a:blip r:embed="rId3" cstate="print"/>
            <a:srcRect l="36719" t="64968" r="37361" b="8454"/>
            <a:stretch>
              <a:fillRect/>
            </a:stretch>
          </p:blipFill>
          <p:spPr bwMode="auto">
            <a:xfrm>
              <a:off x="204886" y="125639"/>
              <a:ext cx="1807417" cy="1458325"/>
            </a:xfrm>
            <a:prstGeom prst="ellipse">
              <a:avLst/>
            </a:prstGeom>
            <a:ln>
              <a:noFill/>
            </a:ln>
            <a:effectLst>
              <a:softEdge rad="112500"/>
            </a:effectLst>
          </p:spPr>
        </p:pic>
        <p:cxnSp>
          <p:nvCxnSpPr>
            <p:cNvPr id="10" name="Lige pilforbindelse 41">
              <a:extLst>
                <a:ext uri="{FF2B5EF4-FFF2-40B4-BE49-F238E27FC236}">
                  <a16:creationId xmlns:a16="http://schemas.microsoft.com/office/drawing/2014/main" id="{77BD5A5D-F41C-65AD-BCDB-E107821FEF03}"/>
                </a:ext>
              </a:extLst>
            </p:cNvPr>
            <p:cNvCxnSpPr>
              <a:cxnSpLocks/>
            </p:cNvCxnSpPr>
            <p:nvPr/>
          </p:nvCxnSpPr>
          <p:spPr bwMode="auto">
            <a:xfrm>
              <a:off x="2298786" y="755601"/>
              <a:ext cx="939852" cy="1386"/>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cxnSp>
          <p:nvCxnSpPr>
            <p:cNvPr id="11" name="Lige pilforbindelse 42">
              <a:extLst>
                <a:ext uri="{FF2B5EF4-FFF2-40B4-BE49-F238E27FC236}">
                  <a16:creationId xmlns:a16="http://schemas.microsoft.com/office/drawing/2014/main" id="{807F52B0-7042-C5FB-1070-90F367BDC2B1}"/>
                </a:ext>
              </a:extLst>
            </p:cNvPr>
            <p:cNvCxnSpPr>
              <a:cxnSpLocks/>
            </p:cNvCxnSpPr>
            <p:nvPr/>
          </p:nvCxnSpPr>
          <p:spPr bwMode="auto">
            <a:xfrm rot="10800000">
              <a:off x="2298786" y="1192692"/>
              <a:ext cx="939852" cy="1387"/>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12" name="Tekstboks 20">
              <a:extLst>
                <a:ext uri="{FF2B5EF4-FFF2-40B4-BE49-F238E27FC236}">
                  <a16:creationId xmlns:a16="http://schemas.microsoft.com/office/drawing/2014/main" id="{5A95F14C-718D-E21B-6802-1DCFE2080078}"/>
                </a:ext>
              </a:extLst>
            </p:cNvPr>
            <p:cNvSpPr txBox="1"/>
            <p:nvPr/>
          </p:nvSpPr>
          <p:spPr>
            <a:xfrm>
              <a:off x="1775840" y="808754"/>
              <a:ext cx="1985744" cy="282956"/>
            </a:xfrm>
            <a:prstGeom prst="rect">
              <a:avLst/>
            </a:prstGeom>
            <a:noFill/>
          </p:spPr>
          <p:txBody>
            <a:bodyPr wrap="square" lIns="0" tIns="0" rIns="0" bIns="0" rtlCol="0">
              <a:noAutofit/>
            </a:bodyPr>
            <a:lstStyle/>
            <a:p>
              <a:pPr algn="ctr" fontAlgn="base"/>
              <a:r>
                <a:rPr lang="da-DK" sz="1050"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Evaporation</a:t>
              </a:r>
              <a:endParaRPr lang="da-DK" sz="1100" dirty="0">
                <a:solidFill>
                  <a:srgbClr val="0070C0"/>
                </a:solidFill>
                <a:effectLst/>
                <a:latin typeface="Times New Roman" panose="02020603050405020304" pitchFamily="18" charset="0"/>
                <a:ea typeface="Times New Roman" panose="02020603050405020304" pitchFamily="18" charset="0"/>
              </a:endParaRPr>
            </a:p>
          </p:txBody>
        </p:sp>
        <p:sp>
          <p:nvSpPr>
            <p:cNvPr id="13" name="Tekstboks 22">
              <a:extLst>
                <a:ext uri="{FF2B5EF4-FFF2-40B4-BE49-F238E27FC236}">
                  <a16:creationId xmlns:a16="http://schemas.microsoft.com/office/drawing/2014/main" id="{A4DD4296-8A39-8E4D-5E5C-B2BA42796569}"/>
                </a:ext>
              </a:extLst>
            </p:cNvPr>
            <p:cNvSpPr txBox="1"/>
            <p:nvPr/>
          </p:nvSpPr>
          <p:spPr>
            <a:xfrm>
              <a:off x="1983982" y="1318879"/>
              <a:ext cx="1569459" cy="314443"/>
            </a:xfrm>
            <a:prstGeom prst="rect">
              <a:avLst/>
            </a:prstGeom>
            <a:noFill/>
          </p:spPr>
          <p:txBody>
            <a:bodyPr wrap="square" lIns="0" tIns="0" rIns="0" bIns="0" rtlCol="0">
              <a:noAutofit/>
            </a:bodyPr>
            <a:lstStyle/>
            <a:p>
              <a:pPr algn="ctr" fontAlgn="base"/>
              <a:r>
                <a:rPr lang="da-DK" sz="1050"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Condensation</a:t>
              </a:r>
              <a:endParaRPr lang="da-DK" sz="1100" dirty="0">
                <a:solidFill>
                  <a:srgbClr val="0070C0"/>
                </a:solidFill>
                <a:effectLst/>
                <a:latin typeface="Times New Roman" panose="02020603050405020304" pitchFamily="18" charset="0"/>
                <a:ea typeface="Times New Roman" panose="02020603050405020304" pitchFamily="18" charset="0"/>
              </a:endParaRPr>
            </a:p>
          </p:txBody>
        </p:sp>
        <p:sp>
          <p:nvSpPr>
            <p:cNvPr id="14" name="Tekstboks 26">
              <a:extLst>
                <a:ext uri="{FF2B5EF4-FFF2-40B4-BE49-F238E27FC236}">
                  <a16:creationId xmlns:a16="http://schemas.microsoft.com/office/drawing/2014/main" id="{C4E2973E-D3D1-6AE8-37B5-28391BAC791F}"/>
                </a:ext>
              </a:extLst>
            </p:cNvPr>
            <p:cNvSpPr txBox="1"/>
            <p:nvPr/>
          </p:nvSpPr>
          <p:spPr>
            <a:xfrm>
              <a:off x="726752" y="1482474"/>
              <a:ext cx="939799" cy="334673"/>
            </a:xfrm>
            <a:prstGeom prst="rect">
              <a:avLst/>
            </a:prstGeom>
            <a:noFill/>
          </p:spPr>
          <p:txBody>
            <a:bodyPr wrap="square" lIns="0" tIns="0" rIns="0" bIns="0" rtlCol="0">
              <a:noAutofit/>
            </a:bodyPr>
            <a:lstStyle/>
            <a:p>
              <a:pPr algn="ctr" fontAlgn="base"/>
              <a:r>
                <a:rPr lang="da-DK" sz="1050"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Liquid</a:t>
              </a:r>
              <a:endParaRPr lang="da-DK" sz="1100" dirty="0">
                <a:solidFill>
                  <a:srgbClr val="0070C0"/>
                </a:solidFill>
                <a:effectLst/>
                <a:latin typeface="Times New Roman" panose="02020603050405020304" pitchFamily="18" charset="0"/>
                <a:ea typeface="Times New Roman" panose="02020603050405020304" pitchFamily="18" charset="0"/>
              </a:endParaRPr>
            </a:p>
          </p:txBody>
        </p:sp>
        <p:sp>
          <p:nvSpPr>
            <p:cNvPr id="15" name="Tekstboks 27">
              <a:extLst>
                <a:ext uri="{FF2B5EF4-FFF2-40B4-BE49-F238E27FC236}">
                  <a16:creationId xmlns:a16="http://schemas.microsoft.com/office/drawing/2014/main" id="{65CDE0DA-75B3-DA74-932F-399F9F528533}"/>
                </a:ext>
              </a:extLst>
            </p:cNvPr>
            <p:cNvSpPr txBox="1"/>
            <p:nvPr/>
          </p:nvSpPr>
          <p:spPr>
            <a:xfrm>
              <a:off x="3903883" y="1491234"/>
              <a:ext cx="939800" cy="278655"/>
            </a:xfrm>
            <a:prstGeom prst="rect">
              <a:avLst/>
            </a:prstGeom>
            <a:noFill/>
          </p:spPr>
          <p:txBody>
            <a:bodyPr wrap="square" lIns="0" tIns="0" rIns="0" bIns="0" rtlCol="0">
              <a:noAutofit/>
            </a:bodyPr>
            <a:lstStyle/>
            <a:p>
              <a:pPr algn="ctr" fontAlgn="base"/>
              <a:r>
                <a:rPr lang="da-DK" sz="1050" kern="1200">
                  <a:solidFill>
                    <a:srgbClr val="0070C0"/>
                  </a:solidFill>
                  <a:effectLst/>
                  <a:latin typeface="Verdana" panose="020B0604030504040204" pitchFamily="34" charset="0"/>
                  <a:ea typeface="Verdana" panose="020B0604030504040204" pitchFamily="34" charset="0"/>
                  <a:cs typeface="Verdana" panose="020B0604030504040204" pitchFamily="34" charset="0"/>
                </a:rPr>
                <a:t>Vapor</a:t>
              </a:r>
              <a:endParaRPr lang="da-DK" sz="1100">
                <a:solidFill>
                  <a:srgbClr val="0070C0"/>
                </a:solidFill>
                <a:effectLst/>
                <a:latin typeface="Times New Roman" panose="02020603050405020304" pitchFamily="18" charset="0"/>
                <a:ea typeface="Times New Roman" panose="02020603050405020304" pitchFamily="18" charset="0"/>
              </a:endParaRPr>
            </a:p>
          </p:txBody>
        </p:sp>
        <p:sp>
          <p:nvSpPr>
            <p:cNvPr id="16" name="Tekstboks 31">
              <a:extLst>
                <a:ext uri="{FF2B5EF4-FFF2-40B4-BE49-F238E27FC236}">
                  <a16:creationId xmlns:a16="http://schemas.microsoft.com/office/drawing/2014/main" id="{81363859-CEF2-B5B4-64F0-EA1FE857D652}"/>
                </a:ext>
              </a:extLst>
            </p:cNvPr>
            <p:cNvSpPr txBox="1"/>
            <p:nvPr/>
          </p:nvSpPr>
          <p:spPr>
            <a:xfrm>
              <a:off x="2047790" y="444147"/>
              <a:ext cx="1441845" cy="312474"/>
            </a:xfrm>
            <a:prstGeom prst="rect">
              <a:avLst/>
            </a:prstGeom>
            <a:noFill/>
          </p:spPr>
          <p:txBody>
            <a:bodyPr wrap="square" lIns="0" tIns="0" rIns="0" bIns="0" rtlCol="0">
              <a:noAutofit/>
            </a:bodyPr>
            <a:lstStyle/>
            <a:p>
              <a:pPr algn="ctr" fontAlgn="base"/>
              <a:r>
                <a:rPr lang="da-DK" sz="1050"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~2450 kJ/kg</a:t>
              </a:r>
              <a:endParaRPr lang="da-DK" sz="1100" dirty="0">
                <a:solidFill>
                  <a:srgbClr val="0070C0"/>
                </a:solidFill>
                <a:effectLst/>
                <a:latin typeface="Times New Roman" panose="02020603050405020304" pitchFamily="18" charset="0"/>
                <a:ea typeface="Times New Roman" panose="02020603050405020304" pitchFamily="18" charset="0"/>
              </a:endParaRPr>
            </a:p>
          </p:txBody>
        </p:sp>
        <p:sp>
          <p:nvSpPr>
            <p:cNvPr id="17" name="Tekstboks 1">
              <a:extLst>
                <a:ext uri="{FF2B5EF4-FFF2-40B4-BE49-F238E27FC236}">
                  <a16:creationId xmlns:a16="http://schemas.microsoft.com/office/drawing/2014/main" id="{04742BE0-9B92-5585-DDD7-4661BD5EC466}"/>
                </a:ext>
              </a:extLst>
            </p:cNvPr>
            <p:cNvSpPr txBox="1"/>
            <p:nvPr/>
          </p:nvSpPr>
          <p:spPr>
            <a:xfrm>
              <a:off x="1865006" y="174148"/>
              <a:ext cx="1807410" cy="244224"/>
            </a:xfrm>
            <a:prstGeom prst="rect">
              <a:avLst/>
            </a:prstGeom>
            <a:noFill/>
          </p:spPr>
          <p:txBody>
            <a:bodyPr wrap="square" rtlCol="0">
              <a:noAutofit/>
            </a:bodyPr>
            <a:lstStyle/>
            <a:p>
              <a:pPr algn="ctr" fontAlgn="base"/>
              <a:r>
                <a:rPr lang="en-US" sz="1050" dirty="0">
                  <a:solidFill>
                    <a:srgbClr val="0070C0"/>
                  </a:solidFill>
                  <a:latin typeface="Verdana" panose="020B0604030504040204" pitchFamily="34" charset="0"/>
                  <a:ea typeface="Times New Roman" panose="02020603050405020304" pitchFamily="18" charset="0"/>
                </a:rPr>
                <a:t>~</a:t>
              </a:r>
              <a:r>
                <a:rPr lang="en-US" sz="1050" kern="1200" dirty="0">
                  <a:solidFill>
                    <a:srgbClr val="0070C0"/>
                  </a:solidFill>
                  <a:effectLst/>
                  <a:latin typeface="Verdana" panose="020B0604030504040204" pitchFamily="34" charset="0"/>
                  <a:ea typeface="Times New Roman" panose="02020603050405020304" pitchFamily="18" charset="0"/>
                </a:rPr>
                <a:t>1052 Btu/</a:t>
              </a:r>
              <a:r>
                <a:rPr lang="en-US" sz="1050" kern="1200" dirty="0" err="1">
                  <a:solidFill>
                    <a:srgbClr val="0070C0"/>
                  </a:solidFill>
                  <a:effectLst/>
                  <a:latin typeface="Verdana" panose="020B0604030504040204" pitchFamily="34" charset="0"/>
                  <a:ea typeface="Times New Roman" panose="02020603050405020304" pitchFamily="18" charset="0"/>
                </a:rPr>
                <a:t>lb</a:t>
              </a:r>
              <a:endParaRPr lang="en-US" sz="1050" kern="1200" dirty="0">
                <a:solidFill>
                  <a:srgbClr val="0070C0"/>
                </a:solidFill>
                <a:effectLst/>
                <a:latin typeface="Verdana" panose="020B0604030504040204" pitchFamily="34" charset="0"/>
                <a:ea typeface="Times New Roman" panose="02020603050405020304" pitchFamily="18" charset="0"/>
              </a:endParaRPr>
            </a:p>
          </p:txBody>
        </p:sp>
      </p:grpSp>
      <p:pic>
        <p:nvPicPr>
          <p:cNvPr id="18" name="Billede 53" descr="Et billede, der indeholder indendørs&#10;&#10;Automatisk genereret beskrivelse">
            <a:extLst>
              <a:ext uri="{FF2B5EF4-FFF2-40B4-BE49-F238E27FC236}">
                <a16:creationId xmlns:a16="http://schemas.microsoft.com/office/drawing/2014/main" id="{66129811-D89D-B98F-EF6E-31C043A6B74B}"/>
              </a:ext>
            </a:extLst>
          </p:cNvPr>
          <p:cNvPicPr>
            <a:picLocks noChangeAspect="1"/>
          </p:cNvPicPr>
          <p:nvPr/>
        </p:nvPicPr>
        <p:blipFill>
          <a:blip r:embed="rId4"/>
          <a:stretch>
            <a:fillRect/>
          </a:stretch>
        </p:blipFill>
        <p:spPr>
          <a:xfrm>
            <a:off x="929617" y="2545677"/>
            <a:ext cx="2750185" cy="1652905"/>
          </a:xfrm>
          <a:prstGeom prst="rect">
            <a:avLst/>
          </a:prstGeom>
        </p:spPr>
      </p:pic>
      <p:sp>
        <p:nvSpPr>
          <p:cNvPr id="19" name="Højre klammeparentes 3">
            <a:extLst>
              <a:ext uri="{FF2B5EF4-FFF2-40B4-BE49-F238E27FC236}">
                <a16:creationId xmlns:a16="http://schemas.microsoft.com/office/drawing/2014/main" id="{10CF7E02-B89E-D28A-0E4A-83825AAB34B8}"/>
              </a:ext>
            </a:extLst>
          </p:cNvPr>
          <p:cNvSpPr/>
          <p:nvPr/>
        </p:nvSpPr>
        <p:spPr>
          <a:xfrm>
            <a:off x="8626859" y="5314409"/>
            <a:ext cx="170481" cy="8756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srgbClr val="0070C0"/>
              </a:solidFill>
            </a:endParaRPr>
          </a:p>
        </p:txBody>
      </p:sp>
      <p:sp>
        <p:nvSpPr>
          <p:cNvPr id="20" name="Tekstfelt 5">
            <a:extLst>
              <a:ext uri="{FF2B5EF4-FFF2-40B4-BE49-F238E27FC236}">
                <a16:creationId xmlns:a16="http://schemas.microsoft.com/office/drawing/2014/main" id="{993D38E7-DE58-8A34-949B-2D013C2E2379}"/>
              </a:ext>
            </a:extLst>
          </p:cNvPr>
          <p:cNvSpPr txBox="1"/>
          <p:nvPr/>
        </p:nvSpPr>
        <p:spPr>
          <a:xfrm>
            <a:off x="8791411" y="5525497"/>
            <a:ext cx="2110900" cy="338554"/>
          </a:xfrm>
          <a:prstGeom prst="rect">
            <a:avLst/>
          </a:prstGeom>
          <a:noFill/>
        </p:spPr>
        <p:txBody>
          <a:bodyPr wrap="square" rtlCol="0">
            <a:spAutoFit/>
          </a:bodyPr>
          <a:lstStyle/>
          <a:p>
            <a:r>
              <a:rPr lang="en-US" sz="1600" dirty="0">
                <a:solidFill>
                  <a:srgbClr val="0070C0"/>
                </a:solidFill>
              </a:rPr>
              <a:t>Difference: 2.2 %</a:t>
            </a:r>
          </a:p>
        </p:txBody>
      </p:sp>
      <p:graphicFrame>
        <p:nvGraphicFramePr>
          <p:cNvPr id="21" name="Tabel 53">
            <a:extLst>
              <a:ext uri="{FF2B5EF4-FFF2-40B4-BE49-F238E27FC236}">
                <a16:creationId xmlns:a16="http://schemas.microsoft.com/office/drawing/2014/main" id="{CB2D8C97-6BC7-330C-24FF-AE0B351F0FCE}"/>
              </a:ext>
            </a:extLst>
          </p:cNvPr>
          <p:cNvGraphicFramePr>
            <a:graphicFrameLocks noGrp="1"/>
          </p:cNvGraphicFramePr>
          <p:nvPr>
            <p:extLst>
              <p:ext uri="{D42A27DB-BD31-4B8C-83A1-F6EECF244321}">
                <p14:modId xmlns:p14="http://schemas.microsoft.com/office/powerpoint/2010/main" val="1517409057"/>
              </p:ext>
            </p:extLst>
          </p:nvPr>
        </p:nvGraphicFramePr>
        <p:xfrm>
          <a:off x="3307773" y="4771968"/>
          <a:ext cx="5281916" cy="1641559"/>
        </p:xfrm>
        <a:graphic>
          <a:graphicData uri="http://schemas.openxmlformats.org/drawingml/2006/table">
            <a:tbl>
              <a:tblPr firstRow="1" bandRow="1"/>
              <a:tblGrid>
                <a:gridCol w="1495587">
                  <a:extLst>
                    <a:ext uri="{9D8B030D-6E8A-4147-A177-3AD203B41FA5}">
                      <a16:colId xmlns:a16="http://schemas.microsoft.com/office/drawing/2014/main" val="2881428646"/>
                    </a:ext>
                  </a:extLst>
                </a:gridCol>
                <a:gridCol w="1840922">
                  <a:extLst>
                    <a:ext uri="{9D8B030D-6E8A-4147-A177-3AD203B41FA5}">
                      <a16:colId xmlns:a16="http://schemas.microsoft.com/office/drawing/2014/main" val="501768584"/>
                    </a:ext>
                  </a:extLst>
                </a:gridCol>
                <a:gridCol w="1945407">
                  <a:extLst>
                    <a:ext uri="{9D8B030D-6E8A-4147-A177-3AD203B41FA5}">
                      <a16:colId xmlns:a16="http://schemas.microsoft.com/office/drawing/2014/main" val="3236847110"/>
                    </a:ext>
                  </a:extLst>
                </a:gridCol>
              </a:tblGrid>
              <a:tr h="370840">
                <a:tc>
                  <a:txBody>
                    <a:bodyPr/>
                    <a:lstStyle/>
                    <a:p>
                      <a:r>
                        <a:rPr lang="en-GB" sz="1400" dirty="0">
                          <a:solidFill>
                            <a:srgbClr val="0070C0"/>
                          </a:solidFill>
                        </a:rPr>
                        <a:t>Temperature</a:t>
                      </a:r>
                    </a:p>
                  </a:txBody>
                  <a:tcPr/>
                </a:tc>
                <a:tc>
                  <a:txBody>
                    <a:bodyPr/>
                    <a:lstStyle/>
                    <a:p>
                      <a:pPr algn="ctr"/>
                      <a:r>
                        <a:rPr lang="en-GB" sz="1400" dirty="0">
                          <a:solidFill>
                            <a:srgbClr val="0070C0"/>
                          </a:solidFill>
                        </a:rPr>
                        <a:t>Energy Btu/lb</a:t>
                      </a:r>
                    </a:p>
                  </a:txBody>
                  <a:tcPr/>
                </a:tc>
                <a:tc>
                  <a:txBody>
                    <a:bodyPr/>
                    <a:lstStyle/>
                    <a:p>
                      <a:pPr algn="ctr"/>
                      <a:r>
                        <a:rPr lang="en-GB" sz="1400" dirty="0">
                          <a:solidFill>
                            <a:srgbClr val="0070C0"/>
                          </a:solidFill>
                        </a:rPr>
                        <a:t>Energy kWh/lb</a:t>
                      </a:r>
                    </a:p>
                  </a:txBody>
                  <a:tcPr/>
                </a:tc>
                <a:extLst>
                  <a:ext uri="{0D108BD9-81ED-4DB2-BD59-A6C34878D82A}">
                    <a16:rowId xmlns:a16="http://schemas.microsoft.com/office/drawing/2014/main" val="3662587853"/>
                  </a:ext>
                </a:extLst>
              </a:tr>
              <a:tr h="341250">
                <a:tc>
                  <a:txBody>
                    <a:bodyPr/>
                    <a:lstStyle/>
                    <a:p>
                      <a:pPr algn="ctr"/>
                      <a:r>
                        <a:rPr lang="en-GB" sz="1400" dirty="0">
                          <a:solidFill>
                            <a:srgbClr val="0070C0"/>
                          </a:solidFill>
                        </a:rPr>
                        <a:t>50 °F</a:t>
                      </a:r>
                    </a:p>
                  </a:txBody>
                  <a:tcPr/>
                </a:tc>
                <a:tc>
                  <a:txBody>
                    <a:bodyPr/>
                    <a:lstStyle/>
                    <a:p>
                      <a:pPr algn="ctr"/>
                      <a:r>
                        <a:rPr lang="en-GB" sz="1400" dirty="0">
                          <a:solidFill>
                            <a:srgbClr val="0070C0"/>
                          </a:solidFill>
                        </a:rPr>
                        <a:t>1067</a:t>
                      </a:r>
                    </a:p>
                  </a:txBody>
                  <a:tcPr/>
                </a:tc>
                <a:tc>
                  <a:txBody>
                    <a:bodyPr/>
                    <a:lstStyle/>
                    <a:p>
                      <a:pPr algn="ctr"/>
                      <a:r>
                        <a:rPr lang="en-GB" sz="1400" dirty="0">
                          <a:solidFill>
                            <a:srgbClr val="0070C0"/>
                          </a:solidFill>
                        </a:rPr>
                        <a:t>0.313</a:t>
                      </a:r>
                    </a:p>
                  </a:txBody>
                  <a:tcPr/>
                </a:tc>
                <a:extLst>
                  <a:ext uri="{0D108BD9-81ED-4DB2-BD59-A6C34878D82A}">
                    <a16:rowId xmlns:a16="http://schemas.microsoft.com/office/drawing/2014/main" val="669087249"/>
                  </a:ext>
                </a:extLst>
              </a:tr>
              <a:tr h="316453">
                <a:tc>
                  <a:txBody>
                    <a:bodyPr/>
                    <a:lstStyle/>
                    <a:p>
                      <a:pPr algn="ctr"/>
                      <a:r>
                        <a:rPr lang="en-GB" sz="1400" dirty="0">
                          <a:solidFill>
                            <a:srgbClr val="0070C0"/>
                          </a:solidFill>
                        </a:rPr>
                        <a:t>68°F</a:t>
                      </a:r>
                    </a:p>
                  </a:txBody>
                  <a:tcPr/>
                </a:tc>
                <a:tc>
                  <a:txBody>
                    <a:bodyPr/>
                    <a:lstStyle/>
                    <a:p>
                      <a:pPr algn="ctr"/>
                      <a:r>
                        <a:rPr lang="en-GB" sz="1400" dirty="0">
                          <a:solidFill>
                            <a:srgbClr val="0070C0"/>
                          </a:solidFill>
                        </a:rPr>
                        <a:t>1054</a:t>
                      </a:r>
                    </a:p>
                  </a:txBody>
                  <a:tcPr/>
                </a:tc>
                <a:tc>
                  <a:txBody>
                    <a:bodyPr/>
                    <a:lstStyle/>
                    <a:p>
                      <a:pPr algn="ctr"/>
                      <a:r>
                        <a:rPr lang="en-GB" sz="1400" dirty="0">
                          <a:solidFill>
                            <a:srgbClr val="0070C0"/>
                          </a:solidFill>
                        </a:rPr>
                        <a:t>0.309</a:t>
                      </a:r>
                    </a:p>
                  </a:txBody>
                  <a:tcPr/>
                </a:tc>
                <a:extLst>
                  <a:ext uri="{0D108BD9-81ED-4DB2-BD59-A6C34878D82A}">
                    <a16:rowId xmlns:a16="http://schemas.microsoft.com/office/drawing/2014/main" val="1946103304"/>
                  </a:ext>
                </a:extLst>
              </a:tr>
              <a:tr h="307154">
                <a:tc>
                  <a:txBody>
                    <a:bodyPr/>
                    <a:lstStyle/>
                    <a:p>
                      <a:pPr algn="ctr"/>
                      <a:r>
                        <a:rPr lang="en-GB" sz="1400" dirty="0">
                          <a:solidFill>
                            <a:srgbClr val="0070C0"/>
                          </a:solidFill>
                        </a:rPr>
                        <a:t>86°C</a:t>
                      </a:r>
                    </a:p>
                  </a:txBody>
                  <a:tcPr/>
                </a:tc>
                <a:tc>
                  <a:txBody>
                    <a:bodyPr/>
                    <a:lstStyle/>
                    <a:p>
                      <a:pPr algn="ctr"/>
                      <a:r>
                        <a:rPr lang="en-GB" sz="1400" dirty="0">
                          <a:solidFill>
                            <a:srgbClr val="0070C0"/>
                          </a:solidFill>
                        </a:rPr>
                        <a:t>1046</a:t>
                      </a:r>
                    </a:p>
                  </a:txBody>
                  <a:tcPr/>
                </a:tc>
                <a:tc>
                  <a:txBody>
                    <a:bodyPr/>
                    <a:lstStyle/>
                    <a:p>
                      <a:pPr algn="ctr"/>
                      <a:r>
                        <a:rPr lang="en-GB" sz="1400" dirty="0">
                          <a:solidFill>
                            <a:srgbClr val="0070C0"/>
                          </a:solidFill>
                        </a:rPr>
                        <a:t>0.306</a:t>
                      </a:r>
                    </a:p>
                  </a:txBody>
                  <a:tcPr/>
                </a:tc>
                <a:extLst>
                  <a:ext uri="{0D108BD9-81ED-4DB2-BD59-A6C34878D82A}">
                    <a16:rowId xmlns:a16="http://schemas.microsoft.com/office/drawing/2014/main" val="125129210"/>
                  </a:ext>
                </a:extLst>
              </a:tr>
              <a:tr h="305862">
                <a:tc>
                  <a:txBody>
                    <a:bodyPr/>
                    <a:lstStyle/>
                    <a:p>
                      <a:pPr algn="ctr"/>
                      <a:r>
                        <a:rPr lang="en-GB" sz="1400" dirty="0">
                          <a:solidFill>
                            <a:srgbClr val="0070C0"/>
                          </a:solidFill>
                        </a:rPr>
                        <a:t>140°F</a:t>
                      </a:r>
                    </a:p>
                  </a:txBody>
                  <a:tcPr/>
                </a:tc>
                <a:tc>
                  <a:txBody>
                    <a:bodyPr/>
                    <a:lstStyle/>
                    <a:p>
                      <a:pPr algn="ctr"/>
                      <a:r>
                        <a:rPr lang="en-GB" sz="1400" dirty="0">
                          <a:solidFill>
                            <a:srgbClr val="0070C0"/>
                          </a:solidFill>
                        </a:rPr>
                        <a:t>1015</a:t>
                      </a:r>
                    </a:p>
                  </a:txBody>
                  <a:tcPr/>
                </a:tc>
                <a:tc>
                  <a:txBody>
                    <a:bodyPr/>
                    <a:lstStyle/>
                    <a:p>
                      <a:pPr algn="ctr"/>
                      <a:r>
                        <a:rPr lang="en-GB" sz="1400" dirty="0">
                          <a:solidFill>
                            <a:srgbClr val="0070C0"/>
                          </a:solidFill>
                        </a:rPr>
                        <a:t>0.297</a:t>
                      </a:r>
                    </a:p>
                  </a:txBody>
                  <a:tcPr/>
                </a:tc>
                <a:extLst>
                  <a:ext uri="{0D108BD9-81ED-4DB2-BD59-A6C34878D82A}">
                    <a16:rowId xmlns:a16="http://schemas.microsoft.com/office/drawing/2014/main" val="2818171399"/>
                  </a:ext>
                </a:extLst>
              </a:tr>
            </a:tbl>
          </a:graphicData>
        </a:graphic>
      </p:graphicFrame>
    </p:spTree>
    <p:extLst>
      <p:ext uri="{BB962C8B-B14F-4D97-AF65-F5344CB8AC3E}">
        <p14:creationId xmlns:p14="http://schemas.microsoft.com/office/powerpoint/2010/main" val="9723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21A2-1FBB-838B-7446-E36E07DF202D}"/>
              </a:ext>
            </a:extLst>
          </p:cNvPr>
          <p:cNvSpPr>
            <a:spLocks noGrp="1"/>
          </p:cNvSpPr>
          <p:nvPr>
            <p:ph type="title"/>
          </p:nvPr>
        </p:nvSpPr>
        <p:spPr/>
        <p:txBody>
          <a:bodyPr/>
          <a:lstStyle/>
          <a:p>
            <a:r>
              <a:rPr lang="en-US" sz="4400" dirty="0">
                <a:latin typeface="+mn-lt"/>
              </a:rPr>
              <a:t>Approaches for Evaporative Cooling</a:t>
            </a:r>
            <a:endParaRPr lang="en-US" dirty="0"/>
          </a:p>
        </p:txBody>
      </p:sp>
      <p:sp>
        <p:nvSpPr>
          <p:cNvPr id="4" name="TextBox 3">
            <a:extLst>
              <a:ext uri="{FF2B5EF4-FFF2-40B4-BE49-F238E27FC236}">
                <a16:creationId xmlns:a16="http://schemas.microsoft.com/office/drawing/2014/main" id="{5AC0792C-4DDA-E69D-AD2B-838D2B8AA7E1}"/>
              </a:ext>
            </a:extLst>
          </p:cNvPr>
          <p:cNvSpPr txBox="1"/>
          <p:nvPr/>
        </p:nvSpPr>
        <p:spPr>
          <a:xfrm>
            <a:off x="1871936" y="1488030"/>
            <a:ext cx="3497176" cy="923330"/>
          </a:xfrm>
          <a:prstGeom prst="rect">
            <a:avLst/>
          </a:prstGeom>
          <a:noFill/>
        </p:spPr>
        <p:txBody>
          <a:bodyPr wrap="none" rtlCol="0">
            <a:spAutoFit/>
          </a:bodyPr>
          <a:lstStyle/>
          <a:p>
            <a:r>
              <a:rPr lang="en-US" b="1" dirty="0">
                <a:solidFill>
                  <a:srgbClr val="0070C0"/>
                </a:solidFill>
              </a:rPr>
              <a:t>Direct Evaporative Cooling</a:t>
            </a:r>
          </a:p>
          <a:p>
            <a:pPr marL="243000" indent="-243000">
              <a:buClr>
                <a:schemeClr val="tx1"/>
              </a:buClr>
              <a:buSzPct val="100000"/>
              <a:buFont typeface="Arial" panose="020B0604020202020204" pitchFamily="34" charset="0"/>
              <a:buChar char="•"/>
            </a:pPr>
            <a:r>
              <a:rPr lang="en-US" dirty="0">
                <a:solidFill>
                  <a:srgbClr val="0070C0"/>
                </a:solidFill>
              </a:rPr>
              <a:t>Conditions supply air for space</a:t>
            </a:r>
          </a:p>
          <a:p>
            <a:pPr marL="243000" indent="-243000">
              <a:buClr>
                <a:schemeClr val="tx1"/>
              </a:buClr>
              <a:buSzPct val="100000"/>
              <a:buFont typeface="Arial" panose="020B0604020202020204" pitchFamily="34" charset="0"/>
              <a:buChar char="•"/>
            </a:pPr>
            <a:r>
              <a:rPr lang="en-US" dirty="0">
                <a:solidFill>
                  <a:srgbClr val="0070C0"/>
                </a:solidFill>
              </a:rPr>
              <a:t>Increases moisture content in air</a:t>
            </a:r>
          </a:p>
        </p:txBody>
      </p:sp>
      <p:sp>
        <p:nvSpPr>
          <p:cNvPr id="5" name="TextBox 4">
            <a:extLst>
              <a:ext uri="{FF2B5EF4-FFF2-40B4-BE49-F238E27FC236}">
                <a16:creationId xmlns:a16="http://schemas.microsoft.com/office/drawing/2014/main" id="{285AEDE4-9F54-7792-AE40-305C210231B1}"/>
              </a:ext>
            </a:extLst>
          </p:cNvPr>
          <p:cNvSpPr txBox="1"/>
          <p:nvPr/>
        </p:nvSpPr>
        <p:spPr>
          <a:xfrm>
            <a:off x="7674635" y="1488030"/>
            <a:ext cx="3817455" cy="923330"/>
          </a:xfrm>
          <a:prstGeom prst="rect">
            <a:avLst/>
          </a:prstGeom>
          <a:noFill/>
        </p:spPr>
        <p:txBody>
          <a:bodyPr wrap="none" rtlCol="0">
            <a:spAutoFit/>
          </a:bodyPr>
          <a:lstStyle/>
          <a:p>
            <a:r>
              <a:rPr lang="en-US" b="1" dirty="0">
                <a:solidFill>
                  <a:srgbClr val="0070C0"/>
                </a:solidFill>
              </a:rPr>
              <a:t>Indirect Evaporative Cooling</a:t>
            </a:r>
          </a:p>
          <a:p>
            <a:pPr marL="285750" indent="-285750">
              <a:buFont typeface="Arial" panose="020B0604020202020204" pitchFamily="34" charset="0"/>
              <a:buChar char="•"/>
            </a:pPr>
            <a:r>
              <a:rPr lang="en-US" dirty="0">
                <a:solidFill>
                  <a:srgbClr val="0070C0"/>
                </a:solidFill>
              </a:rPr>
              <a:t>Conditions exhaust air before HX</a:t>
            </a:r>
            <a:endParaRPr lang="en-US" i="1" dirty="0">
              <a:solidFill>
                <a:srgbClr val="0070C0"/>
              </a:solidFill>
            </a:endParaRPr>
          </a:p>
          <a:p>
            <a:pPr marL="285750" indent="-285750">
              <a:buFont typeface="Arial" panose="020B0604020202020204" pitchFamily="34" charset="0"/>
              <a:buChar char="•"/>
            </a:pPr>
            <a:r>
              <a:rPr lang="en-US" dirty="0">
                <a:solidFill>
                  <a:srgbClr val="0070C0"/>
                </a:solidFill>
              </a:rPr>
              <a:t>Does not increase moisture content</a:t>
            </a:r>
          </a:p>
        </p:txBody>
      </p:sp>
      <p:sp>
        <p:nvSpPr>
          <p:cNvPr id="6" name="TextBox 5">
            <a:extLst>
              <a:ext uri="{FF2B5EF4-FFF2-40B4-BE49-F238E27FC236}">
                <a16:creationId xmlns:a16="http://schemas.microsoft.com/office/drawing/2014/main" id="{883E3610-95E1-F86C-513B-5021C6B069B2}"/>
              </a:ext>
            </a:extLst>
          </p:cNvPr>
          <p:cNvSpPr txBox="1"/>
          <p:nvPr/>
        </p:nvSpPr>
        <p:spPr>
          <a:xfrm>
            <a:off x="4410634" y="3137855"/>
            <a:ext cx="1351845" cy="369332"/>
          </a:xfrm>
          <a:prstGeom prst="rect">
            <a:avLst/>
          </a:prstGeom>
          <a:noFill/>
        </p:spPr>
        <p:txBody>
          <a:bodyPr wrap="none" rtlCol="0">
            <a:spAutoFit/>
          </a:bodyPr>
          <a:lstStyle/>
          <a:p>
            <a:r>
              <a:rPr lang="en-US" dirty="0">
                <a:solidFill>
                  <a:srgbClr val="0070C0"/>
                </a:solidFill>
              </a:rPr>
              <a:t>Direct Space</a:t>
            </a:r>
          </a:p>
        </p:txBody>
      </p:sp>
      <p:sp>
        <p:nvSpPr>
          <p:cNvPr id="7" name="TextBox 6">
            <a:extLst>
              <a:ext uri="{FF2B5EF4-FFF2-40B4-BE49-F238E27FC236}">
                <a16:creationId xmlns:a16="http://schemas.microsoft.com/office/drawing/2014/main" id="{B3661527-681A-4188-9487-898CA61C9DEF}"/>
              </a:ext>
            </a:extLst>
          </p:cNvPr>
          <p:cNvSpPr txBox="1"/>
          <p:nvPr/>
        </p:nvSpPr>
        <p:spPr>
          <a:xfrm>
            <a:off x="1341312" y="3137855"/>
            <a:ext cx="704360" cy="369332"/>
          </a:xfrm>
          <a:prstGeom prst="rect">
            <a:avLst/>
          </a:prstGeom>
          <a:noFill/>
        </p:spPr>
        <p:txBody>
          <a:bodyPr wrap="none" rtlCol="0">
            <a:spAutoFit/>
          </a:bodyPr>
          <a:lstStyle/>
          <a:p>
            <a:r>
              <a:rPr lang="en-US" dirty="0">
                <a:solidFill>
                  <a:srgbClr val="0070C0"/>
                </a:solidFill>
              </a:rPr>
              <a:t>HVAC</a:t>
            </a:r>
          </a:p>
        </p:txBody>
      </p:sp>
      <p:pic>
        <p:nvPicPr>
          <p:cNvPr id="8" name="Picture 7" descr="A close-up of a machine&#10;&#10;Description automatically generated with low confidence">
            <a:extLst>
              <a:ext uri="{FF2B5EF4-FFF2-40B4-BE49-F238E27FC236}">
                <a16:creationId xmlns:a16="http://schemas.microsoft.com/office/drawing/2014/main" id="{4C9C1123-6295-91C2-96FF-E5867CE34027}"/>
              </a:ext>
            </a:extLst>
          </p:cNvPr>
          <p:cNvPicPr>
            <a:picLocks noChangeAspect="1"/>
          </p:cNvPicPr>
          <p:nvPr/>
        </p:nvPicPr>
        <p:blipFill rotWithShape="1">
          <a:blip r:embed="rId2">
            <a:extLst>
              <a:ext uri="{28A0092B-C50C-407E-A947-70E740481C1C}">
                <a14:useLocalDpi xmlns:a14="http://schemas.microsoft.com/office/drawing/2010/main" val="0"/>
              </a:ext>
            </a:extLst>
          </a:blip>
          <a:srcRect l="19886"/>
          <a:stretch/>
        </p:blipFill>
        <p:spPr>
          <a:xfrm>
            <a:off x="3852577" y="3597602"/>
            <a:ext cx="2795363" cy="25200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B5FB9E97-C52F-93C4-402F-BBE45CF690BF}"/>
              </a:ext>
            </a:extLst>
          </p:cNvPr>
          <p:cNvPicPr>
            <a:picLocks noChangeAspect="1"/>
          </p:cNvPicPr>
          <p:nvPr/>
        </p:nvPicPr>
        <p:blipFill rotWithShape="1">
          <a:blip r:embed="rId3">
            <a:extLst>
              <a:ext uri="{28A0092B-C50C-407E-A947-70E740481C1C}">
                <a14:useLocalDpi xmlns:a14="http://schemas.microsoft.com/office/drawing/2010/main" val="0"/>
              </a:ext>
            </a:extLst>
          </a:blip>
          <a:srcRect l="7671"/>
          <a:stretch/>
        </p:blipFill>
        <p:spPr>
          <a:xfrm>
            <a:off x="270043" y="3597602"/>
            <a:ext cx="3221590" cy="2520000"/>
          </a:xfrm>
          <a:prstGeom prst="rect">
            <a:avLst/>
          </a:prstGeom>
        </p:spPr>
      </p:pic>
      <p:sp>
        <p:nvSpPr>
          <p:cNvPr id="10" name="TextBox 9">
            <a:extLst>
              <a:ext uri="{FF2B5EF4-FFF2-40B4-BE49-F238E27FC236}">
                <a16:creationId xmlns:a16="http://schemas.microsoft.com/office/drawing/2014/main" id="{4CB39953-4D93-B048-7914-D8BEFC267BE3}"/>
              </a:ext>
            </a:extLst>
          </p:cNvPr>
          <p:cNvSpPr txBox="1"/>
          <p:nvPr/>
        </p:nvSpPr>
        <p:spPr>
          <a:xfrm>
            <a:off x="9231182" y="3137855"/>
            <a:ext cx="704360" cy="369332"/>
          </a:xfrm>
          <a:prstGeom prst="rect">
            <a:avLst/>
          </a:prstGeom>
          <a:noFill/>
        </p:spPr>
        <p:txBody>
          <a:bodyPr wrap="none" rtlCol="0">
            <a:spAutoFit/>
          </a:bodyPr>
          <a:lstStyle/>
          <a:p>
            <a:r>
              <a:rPr lang="en-US" dirty="0">
                <a:solidFill>
                  <a:srgbClr val="0070C0"/>
                </a:solidFill>
              </a:rPr>
              <a:t>HVAC</a:t>
            </a:r>
          </a:p>
        </p:txBody>
      </p:sp>
      <p:cxnSp>
        <p:nvCxnSpPr>
          <p:cNvPr id="11" name="Straight Arrow Connector 10">
            <a:extLst>
              <a:ext uri="{FF2B5EF4-FFF2-40B4-BE49-F238E27FC236}">
                <a16:creationId xmlns:a16="http://schemas.microsoft.com/office/drawing/2014/main" id="{1BBFB6EB-5281-1E95-655E-691292786475}"/>
              </a:ext>
            </a:extLst>
          </p:cNvPr>
          <p:cNvCxnSpPr>
            <a:stCxn id="4" idx="2"/>
            <a:endCxn id="6" idx="0"/>
          </p:cNvCxnSpPr>
          <p:nvPr/>
        </p:nvCxnSpPr>
        <p:spPr>
          <a:xfrm>
            <a:off x="3620524" y="2411360"/>
            <a:ext cx="1466033" cy="726495"/>
          </a:xfrm>
          <a:prstGeom prst="straightConnector1">
            <a:avLst/>
          </a:prstGeom>
          <a:ln>
            <a:solidFill>
              <a:srgbClr val="016AB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7AA537-2662-2FDE-7F8F-186A072E62D1}"/>
              </a:ext>
            </a:extLst>
          </p:cNvPr>
          <p:cNvCxnSpPr>
            <a:stCxn id="4" idx="2"/>
            <a:endCxn id="7" idx="0"/>
          </p:cNvCxnSpPr>
          <p:nvPr/>
        </p:nvCxnSpPr>
        <p:spPr>
          <a:xfrm flipH="1">
            <a:off x="1693492" y="2411360"/>
            <a:ext cx="1927032" cy="726495"/>
          </a:xfrm>
          <a:prstGeom prst="straightConnector1">
            <a:avLst/>
          </a:prstGeom>
          <a:ln>
            <a:solidFill>
              <a:srgbClr val="016AB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C64A41-DCBB-3CE7-26F3-630079E8EC07}"/>
              </a:ext>
            </a:extLst>
          </p:cNvPr>
          <p:cNvCxnSpPr>
            <a:stCxn id="5" idx="2"/>
            <a:endCxn id="10" idx="0"/>
          </p:cNvCxnSpPr>
          <p:nvPr/>
        </p:nvCxnSpPr>
        <p:spPr>
          <a:xfrm flipH="1">
            <a:off x="9583362" y="2411360"/>
            <a:ext cx="1" cy="726495"/>
          </a:xfrm>
          <a:prstGeom prst="straightConnector1">
            <a:avLst/>
          </a:prstGeom>
          <a:ln>
            <a:solidFill>
              <a:srgbClr val="016AB3"/>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1ED6CBF-07DA-16B8-9FC9-ADFF632883C6}"/>
              </a:ext>
            </a:extLst>
          </p:cNvPr>
          <p:cNvPicPr>
            <a:picLocks noChangeAspect="1"/>
          </p:cNvPicPr>
          <p:nvPr/>
        </p:nvPicPr>
        <p:blipFill>
          <a:blip r:embed="rId4"/>
          <a:stretch>
            <a:fillRect/>
          </a:stretch>
        </p:blipFill>
        <p:spPr>
          <a:xfrm>
            <a:off x="7001726" y="3814469"/>
            <a:ext cx="5163271" cy="2086266"/>
          </a:xfrm>
          <a:prstGeom prst="rect">
            <a:avLst/>
          </a:prstGeom>
        </p:spPr>
      </p:pic>
    </p:spTree>
    <p:extLst>
      <p:ext uri="{BB962C8B-B14F-4D97-AF65-F5344CB8AC3E}">
        <p14:creationId xmlns:p14="http://schemas.microsoft.com/office/powerpoint/2010/main" val="265257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CCE1E1-9948-8A9C-1C12-77C5DC2C6895}"/>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Direct Evaporative Cooling</a:t>
            </a:r>
          </a:p>
        </p:txBody>
      </p:sp>
      <p:pic>
        <p:nvPicPr>
          <p:cNvPr id="7" name="Picture 6" descr="Plant in the ground">
            <a:extLst>
              <a:ext uri="{FF2B5EF4-FFF2-40B4-BE49-F238E27FC236}">
                <a16:creationId xmlns:a16="http://schemas.microsoft.com/office/drawing/2014/main" id="{87BC8B8C-4660-B0EB-907B-B6D745DBA6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818" b="32962"/>
          <a:stretch/>
        </p:blipFill>
        <p:spPr>
          <a:xfrm>
            <a:off x="20" y="-39"/>
            <a:ext cx="12191980" cy="4172740"/>
          </a:xfrm>
          <a:prstGeom prst="rect">
            <a:avLst/>
          </a:prstGeom>
        </p:spPr>
      </p:pic>
      <p:pic>
        <p:nvPicPr>
          <p:cNvPr id="8" name="Picture 7">
            <a:extLst>
              <a:ext uri="{FF2B5EF4-FFF2-40B4-BE49-F238E27FC236}">
                <a16:creationId xmlns:a16="http://schemas.microsoft.com/office/drawing/2014/main" id="{7E05B297-10AD-B67D-03FD-68515C9026D3}"/>
              </a:ext>
            </a:extLst>
          </p:cNvPr>
          <p:cNvPicPr>
            <a:picLocks noChangeAspect="1"/>
          </p:cNvPicPr>
          <p:nvPr/>
        </p:nvPicPr>
        <p:blipFill>
          <a:blip r:embed="rId3"/>
          <a:stretch>
            <a:fillRect/>
          </a:stretch>
        </p:blipFill>
        <p:spPr>
          <a:xfrm>
            <a:off x="644525" y="4464424"/>
            <a:ext cx="1352550" cy="609600"/>
          </a:xfrm>
          <a:prstGeom prst="rect">
            <a:avLst/>
          </a:prstGeom>
        </p:spPr>
      </p:pic>
    </p:spTree>
    <p:extLst>
      <p:ext uri="{BB962C8B-B14F-4D97-AF65-F5344CB8AC3E}">
        <p14:creationId xmlns:p14="http://schemas.microsoft.com/office/powerpoint/2010/main" val="198350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1981200" y="598488"/>
            <a:ext cx="3048000" cy="861774"/>
          </a:xfrm>
          <a:prstGeom prst="rect">
            <a:avLst/>
          </a:prstGeom>
          <a:noFill/>
          <a:ln w="9525">
            <a:noFill/>
            <a:miter lim="800000"/>
            <a:headEnd/>
            <a:tailEnd/>
          </a:ln>
          <a:effectLst/>
        </p:spPr>
        <p:txBody>
          <a:bodyPr wrap="square" lIns="0" tIns="0" rIns="0" bIns="0" numCol="1" spcCol="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Description</a:t>
            </a:r>
          </a:p>
        </p:txBody>
      </p:sp>
      <p:pic>
        <p:nvPicPr>
          <p:cNvPr id="8" name="Picture 7"/>
          <p:cNvPicPr>
            <a:picLocks noChangeAspect="1"/>
          </p:cNvPicPr>
          <p:nvPr/>
        </p:nvPicPr>
        <p:blipFill>
          <a:blip r:embed="rId3" cstate="print"/>
          <a:stretch>
            <a:fillRect/>
          </a:stretch>
        </p:blipFill>
        <p:spPr>
          <a:xfrm>
            <a:off x="1524000" y="0"/>
            <a:ext cx="9144000" cy="193524"/>
          </a:xfrm>
          <a:prstGeom prst="rect">
            <a:avLst/>
          </a:prstGeom>
        </p:spPr>
      </p:pic>
      <p:sp>
        <p:nvSpPr>
          <p:cNvPr id="2" name="TextBox 1"/>
          <p:cNvSpPr txBox="1"/>
          <p:nvPr/>
        </p:nvSpPr>
        <p:spPr>
          <a:xfrm>
            <a:off x="594360" y="1932341"/>
            <a:ext cx="1076248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9C1"/>
                </a:solidFill>
                <a:effectLst/>
                <a:uLnTx/>
                <a:uFillTx/>
                <a:latin typeface="Calibri" panose="020F0502020204030204"/>
                <a:ea typeface="+mn-ea"/>
                <a:cs typeface="+mn-cs"/>
              </a:rPr>
              <a:t>To face the environmental challenges of tomorrow, we must begin decarbonizing our buildings today.  However, we must also take recent lessons in healthy indoor environments into consideration.  In this presentation, we will explore how humidification and evaporation technologies fit into decarbonization strategies, with a particular focus on energy efficiency benefits that can be unlocked with evaporative technologies.  The topic will begin with a brief review of indoor humidity terminology and theory and traditional applications for humidity control and commonly available technologies.  We will then review some common drivers of decarbonization and talk about how various humidity control products may fit into decarbonization strategies.  For the second half of the presentation, we will discuss evaporative humidification and cooling technologies in greater detail, including examples of direct and indirect evaporative cooling applications.  We will conclude with a short overview of the latest in evaporative technologies. Attendees can expect to gain a deeper understanding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9C1"/>
                </a:solidFill>
                <a:effectLst/>
                <a:uLnTx/>
                <a:uFillTx/>
                <a:latin typeface="Calibri" panose="020F0502020204030204"/>
                <a:ea typeface="+mn-ea"/>
                <a:cs typeface="+mn-cs"/>
              </a:rPr>
              <a:t>• Humidity control in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9C1"/>
                </a:solidFill>
                <a:effectLst/>
                <a:uLnTx/>
                <a:uFillTx/>
                <a:latin typeface="Calibri" panose="020F0502020204030204"/>
                <a:ea typeface="+mn-ea"/>
                <a:cs typeface="+mn-cs"/>
              </a:rPr>
              <a:t>• How decarbonization and humidity control technologies interact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9C1"/>
                </a:solidFill>
                <a:effectLst/>
                <a:uLnTx/>
                <a:uFillTx/>
                <a:latin typeface="Calibri" panose="020F0502020204030204"/>
                <a:ea typeface="+mn-ea"/>
                <a:cs typeface="+mn-cs"/>
              </a:rPr>
              <a:t>• Approaches for reducing energy usage with evaporative cooling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9C1"/>
                </a:solidFill>
                <a:effectLst/>
                <a:uLnTx/>
                <a:uFillTx/>
                <a:latin typeface="Calibri" panose="020F0502020204030204"/>
                <a:ea typeface="+mn-ea"/>
                <a:cs typeface="+mn-cs"/>
              </a:rPr>
              <a:t>• Modern Evaporative technologies </a:t>
            </a:r>
          </a:p>
        </p:txBody>
      </p:sp>
    </p:spTree>
    <p:extLst>
      <p:ext uri="{BB962C8B-B14F-4D97-AF65-F5344CB8AC3E}">
        <p14:creationId xmlns:p14="http://schemas.microsoft.com/office/powerpoint/2010/main" val="3147799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9A6C-AB17-DC49-A1AE-50BD767E651F}"/>
              </a:ext>
            </a:extLst>
          </p:cNvPr>
          <p:cNvSpPr>
            <a:spLocks noGrp="1"/>
          </p:cNvSpPr>
          <p:nvPr>
            <p:ph type="title"/>
          </p:nvPr>
        </p:nvSpPr>
        <p:spPr/>
        <p:txBody>
          <a:bodyPr/>
          <a:lstStyle/>
          <a:p>
            <a:r>
              <a:rPr lang="en-US" sz="4400" dirty="0">
                <a:latin typeface="+mn-lt"/>
              </a:rPr>
              <a:t>Who can Benefit from Direct Evaporative Cooling?</a:t>
            </a:r>
            <a:endParaRPr lang="en-US" dirty="0"/>
          </a:p>
        </p:txBody>
      </p:sp>
      <p:sp>
        <p:nvSpPr>
          <p:cNvPr id="3" name="Content Placeholder 2">
            <a:extLst>
              <a:ext uri="{FF2B5EF4-FFF2-40B4-BE49-F238E27FC236}">
                <a16:creationId xmlns:a16="http://schemas.microsoft.com/office/drawing/2014/main" id="{457431EB-060B-6FB5-9D8A-1323F78FD2BD}"/>
              </a:ext>
            </a:extLst>
          </p:cNvPr>
          <p:cNvSpPr>
            <a:spLocks noGrp="1"/>
          </p:cNvSpPr>
          <p:nvPr>
            <p:ph idx="1"/>
          </p:nvPr>
        </p:nvSpPr>
        <p:spPr>
          <a:xfrm>
            <a:off x="838200" y="1825625"/>
            <a:ext cx="3685674" cy="4351338"/>
          </a:xfrm>
        </p:spPr>
        <p:txBody>
          <a:bodyPr>
            <a:normAutofit lnSpcReduction="10000"/>
          </a:bodyPr>
          <a:lstStyle/>
          <a:p>
            <a:r>
              <a:rPr lang="en-US" sz="2400" dirty="0"/>
              <a:t>Main limiting factor for direct evaporative cooling is local Climate </a:t>
            </a:r>
          </a:p>
          <a:p>
            <a:r>
              <a:rPr lang="en-US" sz="2400" dirty="0"/>
              <a:t>As long as outside absolute humidity is below 70 gr/</a:t>
            </a:r>
            <a:r>
              <a:rPr lang="en-US" sz="2400" dirty="0" err="1"/>
              <a:t>lb</a:t>
            </a:r>
            <a:r>
              <a:rPr lang="en-US" sz="2400" dirty="0"/>
              <a:t> (10 g/kg) there is a good cooling potential. </a:t>
            </a:r>
          </a:p>
          <a:p>
            <a:r>
              <a:rPr lang="en-US" sz="2400" dirty="0"/>
              <a:t>Resulting max absolute should be kept &lt; </a:t>
            </a:r>
            <a:r>
              <a:rPr lang="en-US" sz="2400" dirty="0">
                <a:sym typeface="Symbol" panose="05050102010706020507" pitchFamily="18" charset="2"/>
              </a:rPr>
              <a:t>100 </a:t>
            </a:r>
            <a:r>
              <a:rPr lang="en-US" sz="2400" dirty="0"/>
              <a:t>gr/</a:t>
            </a:r>
            <a:r>
              <a:rPr lang="en-US" sz="2400" dirty="0" err="1"/>
              <a:t>lb</a:t>
            </a:r>
            <a:r>
              <a:rPr lang="en-US" sz="2400" dirty="0"/>
              <a:t> (13 g/kg)</a:t>
            </a:r>
          </a:p>
          <a:p>
            <a:r>
              <a:rPr lang="en-US" sz="2400" dirty="0"/>
              <a:t>The dryer it is, the more cooling is possible.</a:t>
            </a:r>
          </a:p>
          <a:p>
            <a:endParaRPr lang="en-US" sz="2400" dirty="0"/>
          </a:p>
        </p:txBody>
      </p:sp>
      <p:pic>
        <p:nvPicPr>
          <p:cNvPr id="4" name="Picture 3">
            <a:extLst>
              <a:ext uri="{FF2B5EF4-FFF2-40B4-BE49-F238E27FC236}">
                <a16:creationId xmlns:a16="http://schemas.microsoft.com/office/drawing/2014/main" id="{BBC26236-7E01-D928-85E8-E6661ED1B4AC}"/>
              </a:ext>
            </a:extLst>
          </p:cNvPr>
          <p:cNvPicPr>
            <a:picLocks noChangeAspect="1"/>
          </p:cNvPicPr>
          <p:nvPr/>
        </p:nvPicPr>
        <p:blipFill>
          <a:blip r:embed="rId2"/>
          <a:stretch>
            <a:fillRect/>
          </a:stretch>
        </p:blipFill>
        <p:spPr>
          <a:xfrm>
            <a:off x="5189971" y="1746927"/>
            <a:ext cx="6805193" cy="4775170"/>
          </a:xfrm>
          <a:prstGeom prst="rect">
            <a:avLst/>
          </a:prstGeom>
        </p:spPr>
      </p:pic>
      <p:pic>
        <p:nvPicPr>
          <p:cNvPr id="5" name="Billede 24">
            <a:extLst>
              <a:ext uri="{FF2B5EF4-FFF2-40B4-BE49-F238E27FC236}">
                <a16:creationId xmlns:a16="http://schemas.microsoft.com/office/drawing/2014/main" id="{272C3FC6-5C42-0C94-59E8-6C70638DD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971" y="1746927"/>
            <a:ext cx="2114135" cy="1652639"/>
          </a:xfrm>
          <a:prstGeom prst="rect">
            <a:avLst/>
          </a:prstGeom>
        </p:spPr>
      </p:pic>
    </p:spTree>
    <p:extLst>
      <p:ext uri="{BB962C8B-B14F-4D97-AF65-F5344CB8AC3E}">
        <p14:creationId xmlns:p14="http://schemas.microsoft.com/office/powerpoint/2010/main" val="207252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3D50-F395-285D-D5E7-71140F24EDB4}"/>
              </a:ext>
            </a:extLst>
          </p:cNvPr>
          <p:cNvSpPr>
            <a:spLocks noGrp="1"/>
          </p:cNvSpPr>
          <p:nvPr>
            <p:ph type="title"/>
          </p:nvPr>
        </p:nvSpPr>
        <p:spPr/>
        <p:txBody>
          <a:bodyPr/>
          <a:lstStyle/>
          <a:p>
            <a:r>
              <a:rPr lang="en-US" sz="4400" dirty="0">
                <a:latin typeface="+mn-lt"/>
              </a:rPr>
              <a:t>Increased Efficiency: Cooling Excess Heat</a:t>
            </a:r>
            <a:endParaRPr lang="en-US" dirty="0"/>
          </a:p>
        </p:txBody>
      </p:sp>
      <p:sp>
        <p:nvSpPr>
          <p:cNvPr id="3" name="Content Placeholder 2">
            <a:extLst>
              <a:ext uri="{FF2B5EF4-FFF2-40B4-BE49-F238E27FC236}">
                <a16:creationId xmlns:a16="http://schemas.microsoft.com/office/drawing/2014/main" id="{53FD9512-D837-14D4-DC58-EA8E01D6C9C7}"/>
              </a:ext>
            </a:extLst>
          </p:cNvPr>
          <p:cNvSpPr>
            <a:spLocks noGrp="1"/>
          </p:cNvSpPr>
          <p:nvPr>
            <p:ph idx="1"/>
          </p:nvPr>
        </p:nvSpPr>
        <p:spPr>
          <a:xfrm>
            <a:off x="788325" y="1825625"/>
            <a:ext cx="4215938" cy="4351338"/>
          </a:xfrm>
        </p:spPr>
        <p:txBody>
          <a:bodyPr>
            <a:normAutofit lnSpcReduction="10000"/>
          </a:bodyPr>
          <a:lstStyle/>
          <a:p>
            <a:r>
              <a:rPr lang="en-US" sz="2000" dirty="0"/>
              <a:t>Any heat - from any source that increases the room temperature to a level above normal comfort temperature, of 20 – 25°C (72-77°F) </a:t>
            </a:r>
          </a:p>
          <a:p>
            <a:r>
              <a:rPr lang="en-GB" sz="2000" dirty="0"/>
              <a:t>If exhaust temperature is higher than inlet temperature in a room, there is excess heat! </a:t>
            </a:r>
          </a:p>
          <a:p>
            <a:r>
              <a:rPr lang="en-GB" sz="2000" dirty="0"/>
              <a:t>Excess heat can come from:</a:t>
            </a:r>
          </a:p>
          <a:p>
            <a:pPr lvl="1"/>
            <a:r>
              <a:rPr lang="en-GB" sz="2000" dirty="0"/>
              <a:t>Industrial processes, e.g. drying, casting, curing, chemical process. </a:t>
            </a:r>
          </a:p>
          <a:p>
            <a:pPr lvl="1"/>
            <a:r>
              <a:rPr lang="en-GB" sz="2000" dirty="0"/>
              <a:t>Impact from Solar radiation on the building </a:t>
            </a:r>
          </a:p>
          <a:p>
            <a:pPr lvl="1"/>
            <a:r>
              <a:rPr lang="en-GB" sz="2000" dirty="0"/>
              <a:t>People in the room  </a:t>
            </a:r>
          </a:p>
          <a:p>
            <a:endParaRPr lang="en-US" dirty="0"/>
          </a:p>
        </p:txBody>
      </p:sp>
      <p:pic>
        <p:nvPicPr>
          <p:cNvPr id="4" name="Picture 3">
            <a:extLst>
              <a:ext uri="{FF2B5EF4-FFF2-40B4-BE49-F238E27FC236}">
                <a16:creationId xmlns:a16="http://schemas.microsoft.com/office/drawing/2014/main" id="{E5449D75-FD06-BD85-7ED2-C583E08804AA}"/>
              </a:ext>
            </a:extLst>
          </p:cNvPr>
          <p:cNvPicPr>
            <a:picLocks noChangeAspect="1"/>
          </p:cNvPicPr>
          <p:nvPr/>
        </p:nvPicPr>
        <p:blipFill>
          <a:blip r:embed="rId2"/>
          <a:stretch>
            <a:fillRect/>
          </a:stretch>
        </p:blipFill>
        <p:spPr>
          <a:xfrm>
            <a:off x="5072445" y="2171655"/>
            <a:ext cx="6882981" cy="2956816"/>
          </a:xfrm>
          <a:prstGeom prst="rect">
            <a:avLst/>
          </a:prstGeom>
        </p:spPr>
      </p:pic>
    </p:spTree>
    <p:extLst>
      <p:ext uri="{BB962C8B-B14F-4D97-AF65-F5344CB8AC3E}">
        <p14:creationId xmlns:p14="http://schemas.microsoft.com/office/powerpoint/2010/main" val="185909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4A45-6580-E884-EF80-A9CA8B5889AF}"/>
              </a:ext>
            </a:extLst>
          </p:cNvPr>
          <p:cNvSpPr>
            <a:spLocks noGrp="1"/>
          </p:cNvSpPr>
          <p:nvPr>
            <p:ph type="title"/>
          </p:nvPr>
        </p:nvSpPr>
        <p:spPr/>
        <p:txBody>
          <a:bodyPr/>
          <a:lstStyle/>
          <a:p>
            <a:r>
              <a:rPr lang="en-US" sz="4400" dirty="0">
                <a:latin typeface="+mn-lt"/>
              </a:rPr>
              <a:t>Direct Room Evaporative Cooling Example</a:t>
            </a:r>
            <a:endParaRPr lang="en-US" dirty="0"/>
          </a:p>
        </p:txBody>
      </p:sp>
      <p:sp>
        <p:nvSpPr>
          <p:cNvPr id="5" name="TextBox 4">
            <a:extLst>
              <a:ext uri="{FF2B5EF4-FFF2-40B4-BE49-F238E27FC236}">
                <a16:creationId xmlns:a16="http://schemas.microsoft.com/office/drawing/2014/main" id="{6A24EF38-00E1-958D-E678-3ED575170C8A}"/>
              </a:ext>
            </a:extLst>
          </p:cNvPr>
          <p:cNvSpPr txBox="1"/>
          <p:nvPr/>
        </p:nvSpPr>
        <p:spPr>
          <a:xfrm>
            <a:off x="7239170" y="1880850"/>
            <a:ext cx="4331291" cy="3139321"/>
          </a:xfrm>
          <a:prstGeom prst="rect">
            <a:avLst/>
          </a:prstGeom>
          <a:noFill/>
        </p:spPr>
        <p:txBody>
          <a:bodyPr wrap="square" rtlCol="0">
            <a:spAutoFit/>
          </a:bodyPr>
          <a:lstStyle/>
          <a:p>
            <a:r>
              <a:rPr lang="en-US" b="1" dirty="0">
                <a:solidFill>
                  <a:srgbClr val="0070C0"/>
                </a:solidFill>
              </a:rPr>
              <a:t>Manufacturing Facility</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Warm Spring Day (Warm, not too damp)</a:t>
            </a:r>
          </a:p>
          <a:p>
            <a:pPr marL="285750" indent="-285750">
              <a:buFont typeface="Arial" panose="020B0604020202020204" pitchFamily="34" charset="0"/>
              <a:buChar char="•"/>
            </a:pPr>
            <a:r>
              <a:rPr lang="en-US" dirty="0">
                <a:solidFill>
                  <a:srgbClr val="0070C0"/>
                </a:solidFill>
              </a:rPr>
              <a:t>Economizer Extension / Augmentation</a:t>
            </a:r>
          </a:p>
          <a:p>
            <a:endParaRPr lang="en-US" dirty="0">
              <a:solidFill>
                <a:srgbClr val="0070C0"/>
              </a:solidFill>
            </a:endParaRPr>
          </a:p>
          <a:p>
            <a:r>
              <a:rPr lang="en-US" b="1" dirty="0">
                <a:solidFill>
                  <a:srgbClr val="0070C0"/>
                </a:solidFill>
              </a:rPr>
              <a:t>Space Conditions:</a:t>
            </a:r>
          </a:p>
          <a:p>
            <a:pPr marL="285750" indent="-285750">
              <a:buFont typeface="Arial" panose="020B0604020202020204" pitchFamily="34" charset="0"/>
              <a:buChar char="•"/>
            </a:pPr>
            <a:r>
              <a:rPr lang="en-US" dirty="0">
                <a:solidFill>
                  <a:srgbClr val="0070C0"/>
                </a:solidFill>
              </a:rPr>
              <a:t>125 kW machinery load</a:t>
            </a:r>
          </a:p>
          <a:p>
            <a:pPr marL="285750" indent="-285750">
              <a:buFont typeface="Arial" panose="020B0604020202020204" pitchFamily="34" charset="0"/>
              <a:buChar char="•"/>
            </a:pPr>
            <a:r>
              <a:rPr lang="en-US" dirty="0">
                <a:solidFill>
                  <a:srgbClr val="0070C0"/>
                </a:solidFill>
              </a:rPr>
              <a:t>72°</a:t>
            </a:r>
            <a:r>
              <a:rPr lang="en-US" baseline="30000" dirty="0">
                <a:solidFill>
                  <a:srgbClr val="0070C0"/>
                </a:solidFill>
              </a:rPr>
              <a:t>F</a:t>
            </a:r>
            <a:r>
              <a:rPr lang="en-US" dirty="0">
                <a:solidFill>
                  <a:srgbClr val="0070C0"/>
                </a:solidFill>
              </a:rPr>
              <a:t> – 75°</a:t>
            </a:r>
            <a:r>
              <a:rPr lang="en-US" baseline="30000" dirty="0">
                <a:solidFill>
                  <a:srgbClr val="0070C0"/>
                </a:solidFill>
              </a:rPr>
              <a:t>F</a:t>
            </a:r>
            <a:r>
              <a:rPr lang="en-US" dirty="0">
                <a:solidFill>
                  <a:srgbClr val="0070C0"/>
                </a:solidFill>
              </a:rPr>
              <a:t> (22°</a:t>
            </a:r>
            <a:r>
              <a:rPr lang="en-US" baseline="30000" dirty="0">
                <a:solidFill>
                  <a:srgbClr val="0070C0"/>
                </a:solidFill>
              </a:rPr>
              <a:t>C</a:t>
            </a:r>
            <a:r>
              <a:rPr lang="en-US" dirty="0">
                <a:solidFill>
                  <a:srgbClr val="0070C0"/>
                </a:solidFill>
              </a:rPr>
              <a:t> – 24°</a:t>
            </a:r>
            <a:r>
              <a:rPr lang="en-US" baseline="30000" dirty="0">
                <a:solidFill>
                  <a:srgbClr val="0070C0"/>
                </a:solidFill>
              </a:rPr>
              <a:t>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Max 60% RH</a:t>
            </a:r>
          </a:p>
          <a:p>
            <a:endParaRPr lang="en-US" dirty="0">
              <a:solidFill>
                <a:srgbClr val="0070C0"/>
              </a:solidFill>
            </a:endParaRPr>
          </a:p>
          <a:p>
            <a:r>
              <a:rPr lang="en-US" b="1" dirty="0">
                <a:solidFill>
                  <a:srgbClr val="0070C0"/>
                </a:solidFill>
              </a:rPr>
              <a:t>Air Handling Unit:</a:t>
            </a:r>
          </a:p>
          <a:p>
            <a:pPr marL="285750" indent="-285750">
              <a:buFont typeface="Arial" panose="020B0604020202020204" pitchFamily="34" charset="0"/>
              <a:buChar char="•"/>
            </a:pPr>
            <a:r>
              <a:rPr lang="en-US" dirty="0">
                <a:solidFill>
                  <a:srgbClr val="0070C0"/>
                </a:solidFill>
              </a:rPr>
              <a:t>Variable up to 30000 cfm (50825 m</a:t>
            </a:r>
            <a:r>
              <a:rPr lang="en-US" baseline="30000" dirty="0">
                <a:solidFill>
                  <a:srgbClr val="0070C0"/>
                </a:solidFill>
              </a:rPr>
              <a:t>3</a:t>
            </a:r>
            <a:r>
              <a:rPr lang="en-US" dirty="0">
                <a:solidFill>
                  <a:srgbClr val="0070C0"/>
                </a:solidFill>
              </a:rPr>
              <a:t>/</a:t>
            </a:r>
            <a:r>
              <a:rPr lang="en-US" dirty="0" err="1">
                <a:solidFill>
                  <a:srgbClr val="0070C0"/>
                </a:solidFill>
              </a:rPr>
              <a:t>hr</a:t>
            </a:r>
            <a:r>
              <a:rPr lang="en-US" dirty="0">
                <a:solidFill>
                  <a:srgbClr val="0070C0"/>
                </a:solidFill>
              </a:rPr>
              <a:t>)</a:t>
            </a:r>
          </a:p>
        </p:txBody>
      </p:sp>
      <p:grpSp>
        <p:nvGrpSpPr>
          <p:cNvPr id="6" name="Gruppe 59">
            <a:extLst>
              <a:ext uri="{FF2B5EF4-FFF2-40B4-BE49-F238E27FC236}">
                <a16:creationId xmlns:a16="http://schemas.microsoft.com/office/drawing/2014/main" id="{67072730-96B7-C209-2797-75FAAF537A85}"/>
              </a:ext>
            </a:extLst>
          </p:cNvPr>
          <p:cNvGrpSpPr>
            <a:grpSpLocks/>
          </p:cNvGrpSpPr>
          <p:nvPr/>
        </p:nvGrpSpPr>
        <p:grpSpPr bwMode="auto">
          <a:xfrm>
            <a:off x="1891246" y="2988293"/>
            <a:ext cx="4628386" cy="2859865"/>
            <a:chOff x="2357422" y="1179488"/>
            <a:chExt cx="3825415" cy="2281233"/>
          </a:xfrm>
        </p:grpSpPr>
        <p:grpSp>
          <p:nvGrpSpPr>
            <p:cNvPr id="7" name="Gruppe 58">
              <a:extLst>
                <a:ext uri="{FF2B5EF4-FFF2-40B4-BE49-F238E27FC236}">
                  <a16:creationId xmlns:a16="http://schemas.microsoft.com/office/drawing/2014/main" id="{3AD8FEA0-6E8A-A2A9-2598-A7A354FAF343}"/>
                </a:ext>
              </a:extLst>
            </p:cNvPr>
            <p:cNvGrpSpPr>
              <a:grpSpLocks/>
            </p:cNvGrpSpPr>
            <p:nvPr/>
          </p:nvGrpSpPr>
          <p:grpSpPr bwMode="auto">
            <a:xfrm>
              <a:off x="2560358" y="1179488"/>
              <a:ext cx="3622479" cy="2281233"/>
              <a:chOff x="2560358" y="1179488"/>
              <a:chExt cx="3622479" cy="2281233"/>
            </a:xfrm>
          </p:grpSpPr>
          <p:pic>
            <p:nvPicPr>
              <p:cNvPr id="14" name="Picture 2">
                <a:extLst>
                  <a:ext uri="{FF2B5EF4-FFF2-40B4-BE49-F238E27FC236}">
                    <a16:creationId xmlns:a16="http://schemas.microsoft.com/office/drawing/2014/main" id="{01C60A43-EDBE-E003-DC5D-A3466AAE70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0358" y="1179488"/>
                <a:ext cx="3622479" cy="228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B9D40E78-D2EB-D673-7D36-6C6DFC24A5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2688" t="52818" b="22128"/>
              <a:stretch>
                <a:fillRect/>
              </a:stretch>
            </p:blipFill>
            <p:spPr bwMode="auto">
              <a:xfrm>
                <a:off x="5917944" y="1905541"/>
                <a:ext cx="264893"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uppe 56">
              <a:extLst>
                <a:ext uri="{FF2B5EF4-FFF2-40B4-BE49-F238E27FC236}">
                  <a16:creationId xmlns:a16="http://schemas.microsoft.com/office/drawing/2014/main" id="{3E621F89-FFAC-3E50-6AAD-AE17DE8323A6}"/>
                </a:ext>
              </a:extLst>
            </p:cNvPr>
            <p:cNvGrpSpPr>
              <a:grpSpLocks/>
            </p:cNvGrpSpPr>
            <p:nvPr/>
          </p:nvGrpSpPr>
          <p:grpSpPr bwMode="auto">
            <a:xfrm>
              <a:off x="2357422" y="2032396"/>
              <a:ext cx="1009649" cy="624943"/>
              <a:chOff x="3419475" y="3961222"/>
              <a:chExt cx="1009649" cy="624943"/>
            </a:xfrm>
          </p:grpSpPr>
          <p:cxnSp>
            <p:nvCxnSpPr>
              <p:cNvPr id="9" name="Lige pilforbindelse 50">
                <a:extLst>
                  <a:ext uri="{FF2B5EF4-FFF2-40B4-BE49-F238E27FC236}">
                    <a16:creationId xmlns:a16="http://schemas.microsoft.com/office/drawing/2014/main" id="{8BEE262B-C382-AB76-2CF0-4C5F001454B9}"/>
                  </a:ext>
                </a:extLst>
              </p:cNvPr>
              <p:cNvCxnSpPr>
                <a:cxnSpLocks noChangeShapeType="1"/>
              </p:cNvCxnSpPr>
              <p:nvPr/>
            </p:nvCxnSpPr>
            <p:spPr bwMode="auto">
              <a:xfrm>
                <a:off x="3419475" y="4143380"/>
                <a:ext cx="1009649" cy="158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Lige pilforbindelse 51">
                <a:extLst>
                  <a:ext uri="{FF2B5EF4-FFF2-40B4-BE49-F238E27FC236}">
                    <a16:creationId xmlns:a16="http://schemas.microsoft.com/office/drawing/2014/main" id="{F05D4479-8733-86AD-B75C-2155CEC5524B}"/>
                  </a:ext>
                </a:extLst>
              </p:cNvPr>
              <p:cNvCxnSpPr>
                <a:cxnSpLocks noChangeShapeType="1"/>
              </p:cNvCxnSpPr>
              <p:nvPr/>
            </p:nvCxnSpPr>
            <p:spPr bwMode="auto">
              <a:xfrm>
                <a:off x="3419475" y="4429132"/>
                <a:ext cx="1009649" cy="1588"/>
              </a:xfrm>
              <a:prstGeom prst="straightConnector1">
                <a:avLst/>
              </a:prstGeom>
              <a:noFill/>
              <a:ln w="19050" algn="ctr">
                <a:solidFill>
                  <a:schemeClr val="tx1"/>
                </a:solidFill>
                <a:round/>
                <a:headEnd type="triangle" w="med" len="med"/>
                <a:tailEnd/>
              </a:ln>
              <a:extLst>
                <a:ext uri="{909E8E84-426E-40DD-AFC4-6F175D3DCCD1}">
                  <a14:hiddenFill xmlns:a14="http://schemas.microsoft.com/office/drawing/2010/main">
                    <a:noFill/>
                  </a14:hiddenFill>
                </a:ext>
              </a:extLst>
            </p:spPr>
          </p:cxnSp>
          <p:grpSp>
            <p:nvGrpSpPr>
              <p:cNvPr id="11" name="Gruppe 44">
                <a:extLst>
                  <a:ext uri="{FF2B5EF4-FFF2-40B4-BE49-F238E27FC236}">
                    <a16:creationId xmlns:a16="http://schemas.microsoft.com/office/drawing/2014/main" id="{342533BE-9C34-9B71-2DE1-8F152CBA505F}"/>
                  </a:ext>
                </a:extLst>
              </p:cNvPr>
              <p:cNvGrpSpPr/>
              <p:nvPr/>
            </p:nvGrpSpPr>
            <p:grpSpPr>
              <a:xfrm>
                <a:off x="3625765" y="3961222"/>
                <a:ext cx="611487" cy="624943"/>
                <a:chOff x="5500742" y="2165162"/>
                <a:chExt cx="1879031" cy="1920380"/>
              </a:xfrm>
              <a:solidFill>
                <a:schemeClr val="bg1"/>
              </a:solidFill>
            </p:grpSpPr>
            <p:sp>
              <p:nvSpPr>
                <p:cNvPr id="12" name="Rektangel 31">
                  <a:extLst>
                    <a:ext uri="{FF2B5EF4-FFF2-40B4-BE49-F238E27FC236}">
                      <a16:creationId xmlns:a16="http://schemas.microsoft.com/office/drawing/2014/main" id="{9CFD6B08-86A4-284A-67FA-4A4C57B78AE6}"/>
                    </a:ext>
                  </a:extLst>
                </p:cNvPr>
                <p:cNvSpPr>
                  <a:spLocks noChangeArrowheads="1"/>
                </p:cNvSpPr>
                <p:nvPr/>
              </p:nvSpPr>
              <p:spPr bwMode="auto">
                <a:xfrm>
                  <a:off x="5579455" y="2165162"/>
                  <a:ext cx="1800318" cy="1799673"/>
                </a:xfrm>
                <a:prstGeom prst="rect">
                  <a:avLst/>
                </a:prstGeom>
                <a:grpFill/>
                <a:ln w="9525" algn="ctr">
                  <a:solidFill>
                    <a:schemeClr val="tx1"/>
                  </a:solidFill>
                  <a:round/>
                  <a:headEnd/>
                  <a:tailEnd/>
                </a:ln>
              </p:spPr>
              <p:txBody>
                <a:bodyPr/>
                <a:lstStyle/>
                <a:p>
                  <a:pPr>
                    <a:defRPr/>
                  </a:pPr>
                  <a:endParaRPr lang="da-DK"/>
                </a:p>
              </p:txBody>
            </p:sp>
            <p:cxnSp>
              <p:nvCxnSpPr>
                <p:cNvPr id="13" name="Lige forbindelse 33">
                  <a:extLst>
                    <a:ext uri="{FF2B5EF4-FFF2-40B4-BE49-F238E27FC236}">
                      <a16:creationId xmlns:a16="http://schemas.microsoft.com/office/drawing/2014/main" id="{B2C179A0-4139-7E25-33AE-AF1A5C8029F9}"/>
                    </a:ext>
                  </a:extLst>
                </p:cNvPr>
                <p:cNvCxnSpPr>
                  <a:cxnSpLocks noChangeShapeType="1"/>
                </p:cNvCxnSpPr>
                <p:nvPr/>
              </p:nvCxnSpPr>
              <p:spPr bwMode="auto">
                <a:xfrm rot="5400000" flipH="1" flipV="1">
                  <a:off x="5501064" y="2285547"/>
                  <a:ext cx="1799673" cy="1800318"/>
                </a:xfrm>
                <a:prstGeom prst="line">
                  <a:avLst/>
                </a:prstGeom>
                <a:grpFill/>
                <a:ln w="9525" algn="ctr">
                  <a:solidFill>
                    <a:schemeClr val="tx1"/>
                  </a:solidFill>
                  <a:round/>
                  <a:headEnd/>
                  <a:tailEnd/>
                </a:ln>
              </p:spPr>
            </p:cxnSp>
          </p:grpSp>
        </p:grpSp>
      </p:grpSp>
      <p:pic>
        <p:nvPicPr>
          <p:cNvPr id="16" name="Billede 3" descr="Radiation from the sun -   400-1100 W/m²&#10;">
            <a:extLst>
              <a:ext uri="{FF2B5EF4-FFF2-40B4-BE49-F238E27FC236}">
                <a16:creationId xmlns:a16="http://schemas.microsoft.com/office/drawing/2014/main" id="{5D6118BF-DDC8-18AB-C5CE-4A1A2C23A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48" y="1553111"/>
            <a:ext cx="1100060" cy="1137660"/>
          </a:xfrm>
          <a:prstGeom prst="rect">
            <a:avLst/>
          </a:prstGeom>
        </p:spPr>
      </p:pic>
      <p:pic>
        <p:nvPicPr>
          <p:cNvPr id="17" name="Billede 7" descr="Et billede, der indeholder indendørs&#10;&#10;Automatisk genereret beskrivelse">
            <a:extLst>
              <a:ext uri="{FF2B5EF4-FFF2-40B4-BE49-F238E27FC236}">
                <a16:creationId xmlns:a16="http://schemas.microsoft.com/office/drawing/2014/main" id="{55AC14C8-995B-A699-416B-BFF39740F8D0}"/>
              </a:ext>
            </a:extLst>
          </p:cNvPr>
          <p:cNvPicPr>
            <a:picLocks noChangeAspect="1"/>
          </p:cNvPicPr>
          <p:nvPr/>
        </p:nvPicPr>
        <p:blipFill>
          <a:blip r:embed="rId4"/>
          <a:stretch>
            <a:fillRect/>
          </a:stretch>
        </p:blipFill>
        <p:spPr>
          <a:xfrm>
            <a:off x="3722828" y="1778889"/>
            <a:ext cx="1230004" cy="739252"/>
          </a:xfrm>
          <a:prstGeom prst="rect">
            <a:avLst/>
          </a:prstGeom>
        </p:spPr>
      </p:pic>
      <p:cxnSp>
        <p:nvCxnSpPr>
          <p:cNvPr id="18" name="Lige pilforbindelse 11">
            <a:extLst>
              <a:ext uri="{FF2B5EF4-FFF2-40B4-BE49-F238E27FC236}">
                <a16:creationId xmlns:a16="http://schemas.microsoft.com/office/drawing/2014/main" id="{B52A9003-2C9C-8585-84C3-8F72194D0B2B}"/>
              </a:ext>
            </a:extLst>
          </p:cNvPr>
          <p:cNvCxnSpPr>
            <a:cxnSpLocks/>
            <a:stCxn id="17" idx="2"/>
          </p:cNvCxnSpPr>
          <p:nvPr/>
        </p:nvCxnSpPr>
        <p:spPr>
          <a:xfrm>
            <a:off x="4337830" y="2518141"/>
            <a:ext cx="0" cy="1380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felt 28">
            <a:extLst>
              <a:ext uri="{FF2B5EF4-FFF2-40B4-BE49-F238E27FC236}">
                <a16:creationId xmlns:a16="http://schemas.microsoft.com/office/drawing/2014/main" id="{055D7AC0-F114-B04B-4B53-5B9DFEA89F8D}"/>
              </a:ext>
            </a:extLst>
          </p:cNvPr>
          <p:cNvSpPr txBox="1"/>
          <p:nvPr/>
        </p:nvSpPr>
        <p:spPr>
          <a:xfrm>
            <a:off x="665455" y="3628054"/>
            <a:ext cx="1221579" cy="830997"/>
          </a:xfrm>
          <a:prstGeom prst="rect">
            <a:avLst/>
          </a:prstGeom>
          <a:noFill/>
        </p:spPr>
        <p:txBody>
          <a:bodyPr wrap="square" rtlCol="0">
            <a:spAutoFit/>
          </a:bodyPr>
          <a:lstStyle/>
          <a:p>
            <a:r>
              <a:rPr lang="en-US" sz="1600" dirty="0">
                <a:solidFill>
                  <a:srgbClr val="00B050"/>
                </a:solidFill>
              </a:rPr>
              <a:t>Outside Air:</a:t>
            </a:r>
          </a:p>
          <a:p>
            <a:r>
              <a:rPr lang="en-US" sz="1600" dirty="0">
                <a:solidFill>
                  <a:srgbClr val="00B050"/>
                </a:solidFill>
              </a:rPr>
              <a:t>26 °</a:t>
            </a:r>
            <a:r>
              <a:rPr lang="en-US" sz="1600" baseline="30000" dirty="0">
                <a:solidFill>
                  <a:srgbClr val="00B050"/>
                </a:solidFill>
              </a:rPr>
              <a:t>C</a:t>
            </a:r>
            <a:r>
              <a:rPr lang="en-US" sz="1600" dirty="0">
                <a:solidFill>
                  <a:srgbClr val="00B050"/>
                </a:solidFill>
              </a:rPr>
              <a:t>  (79°</a:t>
            </a:r>
            <a:r>
              <a:rPr lang="en-US" sz="1600" baseline="30000" dirty="0">
                <a:solidFill>
                  <a:srgbClr val="00B050"/>
                </a:solidFill>
              </a:rPr>
              <a:t>F</a:t>
            </a:r>
            <a:r>
              <a:rPr lang="en-US" sz="1600" dirty="0">
                <a:solidFill>
                  <a:srgbClr val="00B050"/>
                </a:solidFill>
              </a:rPr>
              <a:t>)</a:t>
            </a:r>
            <a:endParaRPr lang="en-US" sz="1600" baseline="30000" dirty="0">
              <a:solidFill>
                <a:srgbClr val="00B050"/>
              </a:solidFill>
            </a:endParaRPr>
          </a:p>
          <a:p>
            <a:r>
              <a:rPr lang="en-US" sz="1600" dirty="0">
                <a:solidFill>
                  <a:srgbClr val="00B050"/>
                </a:solidFill>
              </a:rPr>
              <a:t>@ 30 % RH</a:t>
            </a:r>
          </a:p>
        </p:txBody>
      </p:sp>
      <p:sp>
        <p:nvSpPr>
          <p:cNvPr id="20" name="Tekstfelt 9">
            <a:extLst>
              <a:ext uri="{FF2B5EF4-FFF2-40B4-BE49-F238E27FC236}">
                <a16:creationId xmlns:a16="http://schemas.microsoft.com/office/drawing/2014/main" id="{826116C5-01B3-1DB1-9499-49720DFBF495}"/>
              </a:ext>
            </a:extLst>
          </p:cNvPr>
          <p:cNvSpPr txBox="1"/>
          <p:nvPr/>
        </p:nvSpPr>
        <p:spPr>
          <a:xfrm>
            <a:off x="3679125" y="4114540"/>
            <a:ext cx="1376843" cy="523220"/>
          </a:xfrm>
          <a:prstGeom prst="rect">
            <a:avLst/>
          </a:prstGeom>
          <a:noFill/>
        </p:spPr>
        <p:txBody>
          <a:bodyPr wrap="square" rtlCol="0">
            <a:spAutoFit/>
          </a:bodyPr>
          <a:lstStyle/>
          <a:p>
            <a:r>
              <a:rPr lang="en-US" sz="2800" b="1" i="1" dirty="0">
                <a:solidFill>
                  <a:srgbClr val="FF0000"/>
                </a:solidFill>
              </a:rPr>
              <a:t>125 kW</a:t>
            </a:r>
          </a:p>
        </p:txBody>
      </p:sp>
      <p:sp>
        <p:nvSpPr>
          <p:cNvPr id="21" name="Tekstfelt 28">
            <a:extLst>
              <a:ext uri="{FF2B5EF4-FFF2-40B4-BE49-F238E27FC236}">
                <a16:creationId xmlns:a16="http://schemas.microsoft.com/office/drawing/2014/main" id="{4545404D-2BD5-07D3-FF26-3A45A2EE35B7}"/>
              </a:ext>
            </a:extLst>
          </p:cNvPr>
          <p:cNvSpPr txBox="1"/>
          <p:nvPr/>
        </p:nvSpPr>
        <p:spPr>
          <a:xfrm>
            <a:off x="3507961" y="5764007"/>
            <a:ext cx="1961186" cy="830997"/>
          </a:xfrm>
          <a:prstGeom prst="rect">
            <a:avLst/>
          </a:prstGeom>
          <a:noFill/>
        </p:spPr>
        <p:txBody>
          <a:bodyPr wrap="square" rtlCol="0">
            <a:spAutoFit/>
          </a:bodyPr>
          <a:lstStyle/>
          <a:p>
            <a:r>
              <a:rPr lang="en-US" sz="1600" dirty="0">
                <a:solidFill>
                  <a:srgbClr val="016AB3"/>
                </a:solidFill>
              </a:rPr>
              <a:t>Space Target:</a:t>
            </a:r>
          </a:p>
          <a:p>
            <a:r>
              <a:rPr lang="en-US" sz="1600" dirty="0">
                <a:solidFill>
                  <a:srgbClr val="016AB3"/>
                </a:solidFill>
              </a:rPr>
              <a:t>24 -25 °</a:t>
            </a:r>
            <a:r>
              <a:rPr lang="en-US" sz="1600" baseline="30000" dirty="0">
                <a:solidFill>
                  <a:srgbClr val="016AB3"/>
                </a:solidFill>
              </a:rPr>
              <a:t>C</a:t>
            </a:r>
            <a:r>
              <a:rPr lang="en-US" sz="1600" dirty="0">
                <a:solidFill>
                  <a:srgbClr val="016AB3"/>
                </a:solidFill>
              </a:rPr>
              <a:t> (75°</a:t>
            </a:r>
            <a:r>
              <a:rPr lang="en-US" sz="1600" baseline="30000" dirty="0">
                <a:solidFill>
                  <a:srgbClr val="016AB3"/>
                </a:solidFill>
              </a:rPr>
              <a:t>F </a:t>
            </a:r>
            <a:r>
              <a:rPr lang="en-US" sz="1600" dirty="0">
                <a:solidFill>
                  <a:srgbClr val="016AB3"/>
                </a:solidFill>
              </a:rPr>
              <a:t>- 77°</a:t>
            </a:r>
            <a:r>
              <a:rPr lang="en-US" sz="1600" baseline="30000" dirty="0">
                <a:solidFill>
                  <a:srgbClr val="016AB3"/>
                </a:solidFill>
              </a:rPr>
              <a:t>F</a:t>
            </a:r>
            <a:r>
              <a:rPr lang="en-US" sz="1600" dirty="0">
                <a:solidFill>
                  <a:srgbClr val="016AB3"/>
                </a:solidFill>
              </a:rPr>
              <a:t> </a:t>
            </a:r>
            <a:endParaRPr lang="en-US" sz="1600" baseline="30000" dirty="0">
              <a:solidFill>
                <a:srgbClr val="016AB3"/>
              </a:solidFill>
            </a:endParaRPr>
          </a:p>
          <a:p>
            <a:r>
              <a:rPr lang="en-US" sz="1600" dirty="0">
                <a:solidFill>
                  <a:srgbClr val="016AB3"/>
                </a:solidFill>
              </a:rPr>
              <a:t>Max. 60 % RH</a:t>
            </a:r>
          </a:p>
        </p:txBody>
      </p:sp>
    </p:spTree>
    <p:extLst>
      <p:ext uri="{BB962C8B-B14F-4D97-AF65-F5344CB8AC3E}">
        <p14:creationId xmlns:p14="http://schemas.microsoft.com/office/powerpoint/2010/main" val="199436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D8FC-EE67-1F3C-8458-C9BE81F6B355}"/>
              </a:ext>
            </a:extLst>
          </p:cNvPr>
          <p:cNvSpPr>
            <a:spLocks noGrp="1"/>
          </p:cNvSpPr>
          <p:nvPr>
            <p:ph type="title"/>
          </p:nvPr>
        </p:nvSpPr>
        <p:spPr/>
        <p:txBody>
          <a:bodyPr/>
          <a:lstStyle/>
          <a:p>
            <a:r>
              <a:rPr lang="en-US" sz="4400" dirty="0">
                <a:latin typeface="+mn-lt"/>
              </a:rPr>
              <a:t>Direct Room Evaporative Cooling Example</a:t>
            </a:r>
            <a:endParaRPr lang="en-US" dirty="0"/>
          </a:p>
        </p:txBody>
      </p:sp>
      <p:sp>
        <p:nvSpPr>
          <p:cNvPr id="5" name="TextBox 4">
            <a:extLst>
              <a:ext uri="{FF2B5EF4-FFF2-40B4-BE49-F238E27FC236}">
                <a16:creationId xmlns:a16="http://schemas.microsoft.com/office/drawing/2014/main" id="{71ABFA6D-5939-1661-7115-CC1A44FBDB72}"/>
              </a:ext>
            </a:extLst>
          </p:cNvPr>
          <p:cNvSpPr txBox="1"/>
          <p:nvPr/>
        </p:nvSpPr>
        <p:spPr>
          <a:xfrm>
            <a:off x="773066" y="1759788"/>
            <a:ext cx="3341492" cy="369332"/>
          </a:xfrm>
          <a:prstGeom prst="rect">
            <a:avLst/>
          </a:prstGeom>
          <a:noFill/>
        </p:spPr>
        <p:txBody>
          <a:bodyPr wrap="none" rtlCol="0">
            <a:spAutoFit/>
          </a:bodyPr>
          <a:lstStyle/>
          <a:p>
            <a:r>
              <a:rPr lang="en-US" b="1" dirty="0">
                <a:solidFill>
                  <a:srgbClr val="0070C0"/>
                </a:solidFill>
              </a:rPr>
              <a:t>Maximum Ventilation Heat Load: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FD7DC9-D739-BB32-E282-98069A8DFC85}"/>
                  </a:ext>
                </a:extLst>
              </p:cNvPr>
              <p:cNvSpPr txBox="1"/>
              <p:nvPr/>
            </p:nvSpPr>
            <p:spPr>
              <a:xfrm>
                <a:off x="4114558" y="1805955"/>
                <a:ext cx="22795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𝑃𝐴𝑖𝑟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85FD7DC9-D739-BB32-E282-98069A8DFC85}"/>
                  </a:ext>
                </a:extLst>
              </p:cNvPr>
              <p:cNvSpPr txBox="1">
                <a:spLocks noRot="1" noChangeAspect="1" noMove="1" noResize="1" noEditPoints="1" noAdjustHandles="1" noChangeArrowheads="1" noChangeShapeType="1" noTextEdit="1"/>
              </p:cNvSpPr>
              <p:nvPr/>
            </p:nvSpPr>
            <p:spPr>
              <a:xfrm>
                <a:off x="4114558" y="1805955"/>
                <a:ext cx="2279598" cy="276999"/>
              </a:xfrm>
              <a:prstGeom prst="rect">
                <a:avLst/>
              </a:prstGeom>
              <a:blipFill>
                <a:blip r:embed="rId2"/>
                <a:stretch>
                  <a:fillRect l="-2941" t="-2174" r="-3476"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073333-9CA9-DA83-0B24-CB1020659BA7}"/>
                  </a:ext>
                </a:extLst>
              </p:cNvPr>
              <p:cNvSpPr txBox="1"/>
              <p:nvPr/>
            </p:nvSpPr>
            <p:spPr>
              <a:xfrm>
                <a:off x="4114558" y="2432806"/>
                <a:ext cx="4898392"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r>
                            <a:rPr lang="en-US" b="0" i="1" smtClean="0">
                              <a:latin typeface="Cambria Math" panose="02040503050406030204" pitchFamily="18" charset="0"/>
                            </a:rPr>
                            <m:t>=</m:t>
                          </m:r>
                        </m:e>
                      </m:acc>
                      <m:f>
                        <m:fPr>
                          <m:ctrlPr>
                            <a:rPr lang="en-US" b="0" i="1" smtClean="0">
                              <a:latin typeface="Cambria Math" panose="02040503050406030204" pitchFamily="18" charset="0"/>
                            </a:rPr>
                          </m:ctrlPr>
                        </m:fPr>
                        <m:num>
                          <m:r>
                            <a:rPr lang="en-US" i="1">
                              <a:latin typeface="Cambria Math" panose="02040503050406030204" pitchFamily="18" charset="0"/>
                            </a:rPr>
                            <m:t>50825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num>
                        <m:den>
                          <m:r>
                            <a:rPr lang="en-US" b="0" i="1" smtClean="0">
                              <a:latin typeface="Cambria Math" panose="02040503050406030204" pitchFamily="18" charset="0"/>
                            </a:rPr>
                            <m:t>h𝑟</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h𝑟</m:t>
                          </m:r>
                        </m:num>
                        <m:den>
                          <m:r>
                            <a:rPr lang="en-US" b="0" i="1" smtClean="0">
                              <a:latin typeface="Cambria Math" panose="02040503050406030204" pitchFamily="18" charset="0"/>
                              <a:ea typeface="Cambria Math" panose="02040503050406030204" pitchFamily="18" charset="0"/>
                            </a:rPr>
                            <m:t>3600</m:t>
                          </m:r>
                          <m:r>
                            <a:rPr lang="en-US" b="0" i="1" smtClean="0">
                              <a:latin typeface="Cambria Math" panose="02040503050406030204" pitchFamily="18" charset="0"/>
                              <a:ea typeface="Cambria Math" panose="02040503050406030204" pitchFamily="18" charset="0"/>
                            </a:rPr>
                            <m:t>𝑠</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𝑘𝑔</m:t>
                          </m:r>
                        </m:num>
                        <m:den>
                          <m:r>
                            <a:rPr lang="en-US" b="0" i="1" smtClean="0">
                              <a:latin typeface="Cambria Math" panose="02040503050406030204" pitchFamily="18" charset="0"/>
                              <a:ea typeface="Cambria Math" panose="02040503050406030204" pitchFamily="18" charset="0"/>
                            </a:rPr>
                            <m:t>0.8808 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𝟏𝟔</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𝒌𝒈</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𝒔</m:t>
                      </m:r>
                      <m:r>
                        <a:rPr lang="en-US" b="1" i="1" smtClean="0">
                          <a:latin typeface="Cambria Math" panose="02040503050406030204" pitchFamily="18" charset="0"/>
                          <a:ea typeface="Cambria Math" panose="02040503050406030204" pitchFamily="18" charset="0"/>
                        </a:rPr>
                        <m:t> </m:t>
                      </m:r>
                    </m:oMath>
                  </m:oMathPara>
                </a14:m>
                <a:endParaRPr lang="en-US" b="1" dirty="0"/>
              </a:p>
            </p:txBody>
          </p:sp>
        </mc:Choice>
        <mc:Fallback xmlns="">
          <p:sp>
            <p:nvSpPr>
              <p:cNvPr id="7" name="TextBox 6">
                <a:extLst>
                  <a:ext uri="{FF2B5EF4-FFF2-40B4-BE49-F238E27FC236}">
                    <a16:creationId xmlns:a16="http://schemas.microsoft.com/office/drawing/2014/main" id="{08073333-9CA9-DA83-0B24-CB1020659BA7}"/>
                  </a:ext>
                </a:extLst>
              </p:cNvPr>
              <p:cNvSpPr txBox="1">
                <a:spLocks noRot="1" noChangeAspect="1" noMove="1" noResize="1" noEditPoints="1" noAdjustHandles="1" noChangeArrowheads="1" noChangeShapeType="1" noTextEdit="1"/>
              </p:cNvSpPr>
              <p:nvPr/>
            </p:nvSpPr>
            <p:spPr>
              <a:xfrm>
                <a:off x="4114558" y="2432806"/>
                <a:ext cx="4898392" cy="55585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C6B0F2-ECFD-5AE2-BBED-06B38A2855E0}"/>
                  </a:ext>
                </a:extLst>
              </p:cNvPr>
              <p:cNvSpPr txBox="1"/>
              <p:nvPr/>
            </p:nvSpPr>
            <p:spPr>
              <a:xfrm>
                <a:off x="4114558" y="3338516"/>
                <a:ext cx="6212278" cy="5745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16 </m:t>
                          </m:r>
                          <m:r>
                            <a:rPr lang="en-US" b="0" i="1" smtClean="0">
                              <a:latin typeface="Cambria Math" panose="02040503050406030204" pitchFamily="18" charset="0"/>
                            </a:rPr>
                            <m:t>𝑘𝑔</m:t>
                          </m:r>
                        </m:num>
                        <m:den>
                          <m:r>
                            <a:rPr lang="en-US" b="0" i="1" smtClean="0">
                              <a:latin typeface="Cambria Math" panose="02040503050406030204" pitchFamily="18" charset="0"/>
                            </a:rPr>
                            <m:t>𝑠</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1.006 </m:t>
                          </m:r>
                          <m:r>
                            <a:rPr lang="en-US" b="0" i="1" smtClean="0">
                              <a:latin typeface="Cambria Math" panose="02040503050406030204" pitchFamily="18" charset="0"/>
                              <a:ea typeface="Cambria Math" panose="02040503050406030204" pitchFamily="18" charset="0"/>
                            </a:rPr>
                            <m:t>𝑘𝐽</m:t>
                          </m:r>
                        </m:num>
                        <m:den>
                          <m:r>
                            <a:rPr lang="en-US" b="0" i="1" smtClean="0">
                              <a:latin typeface="Cambria Math" panose="02040503050406030204" pitchFamily="18" charset="0"/>
                              <a:ea typeface="Cambria Math" panose="02040503050406030204" pitchFamily="18" charset="0"/>
                            </a:rPr>
                            <m:t>𝐾𝑔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den>
                      </m:f>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26</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m:t>
                              </m:r>
                              <m:r>
                                <a:rPr lang="en-US" b="0" i="1" smtClean="0">
                                  <a:latin typeface="Cambria Math" panose="02040503050406030204" pitchFamily="18" charset="0"/>
                                </a:rPr>
                                <m:t>4</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sup>
                          </m:sSup>
                        </m:e>
                      </m:d>
                      <m:r>
                        <a:rPr lang="en-US" b="0" i="1" smtClean="0">
                          <a:latin typeface="Cambria Math" panose="02040503050406030204" pitchFamily="18" charset="0"/>
                        </a:rPr>
                        <m:t>=</m:t>
                      </m:r>
                      <m:r>
                        <a:rPr lang="en-US" b="1" i="1" smtClean="0">
                          <a:latin typeface="Cambria Math" panose="02040503050406030204" pitchFamily="18" charset="0"/>
                        </a:rPr>
                        <m:t>𝟑𝟐</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0" smtClean="0">
                          <a:latin typeface="Cambria Math" panose="02040503050406030204" pitchFamily="18" charset="0"/>
                        </a:rPr>
                        <m:t>𝐖</m:t>
                      </m:r>
                      <m:r>
                        <a:rPr lang="en-US" b="1" i="0" smtClean="0">
                          <a:latin typeface="Cambria Math" panose="02040503050406030204" pitchFamily="18" charset="0"/>
                        </a:rPr>
                        <m:t>  (</m:t>
                      </m:r>
                      <m:r>
                        <a:rPr lang="en-US" b="1" i="0" smtClean="0">
                          <a:latin typeface="Cambria Math" panose="02040503050406030204" pitchFamily="18" charset="0"/>
                        </a:rPr>
                        <m:t>𝟏𝟏𝟎</m:t>
                      </m:r>
                      <m:f>
                        <m:fPr>
                          <m:ctrlPr>
                            <a:rPr lang="en-US" b="1" i="1" smtClean="0">
                              <a:latin typeface="Cambria Math" panose="02040503050406030204" pitchFamily="18" charset="0"/>
                            </a:rPr>
                          </m:ctrlPr>
                        </m:fPr>
                        <m:num>
                          <m:r>
                            <a:rPr lang="en-US" b="1" i="0" smtClean="0">
                              <a:latin typeface="Cambria Math" panose="02040503050406030204" pitchFamily="18" charset="0"/>
                            </a:rPr>
                            <m:t>𝐁𝐓𝐔</m:t>
                          </m:r>
                        </m:num>
                        <m:den>
                          <m:r>
                            <a:rPr lang="en-US" b="1" i="0" smtClean="0">
                              <a:latin typeface="Cambria Math" panose="02040503050406030204" pitchFamily="18" charset="0"/>
                            </a:rPr>
                            <m:t>𝐡𝐫</m:t>
                          </m:r>
                        </m:den>
                      </m:f>
                      <m:r>
                        <a:rPr lang="en-US" b="1" i="0" smtClean="0">
                          <a:latin typeface="Cambria Math" panose="020405030504060302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7BC6B0F2-ECFD-5AE2-BBED-06B38A2855E0}"/>
                  </a:ext>
                </a:extLst>
              </p:cNvPr>
              <p:cNvSpPr txBox="1">
                <a:spLocks noRot="1" noChangeAspect="1" noMove="1" noResize="1" noEditPoints="1" noAdjustHandles="1" noChangeArrowheads="1" noChangeShapeType="1" noTextEdit="1"/>
              </p:cNvSpPr>
              <p:nvPr/>
            </p:nvSpPr>
            <p:spPr>
              <a:xfrm>
                <a:off x="4114558" y="3338516"/>
                <a:ext cx="6212278" cy="574516"/>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81D1B69-886A-889C-DF5E-44162AFBE1EE}"/>
              </a:ext>
            </a:extLst>
          </p:cNvPr>
          <p:cNvSpPr txBox="1"/>
          <p:nvPr/>
        </p:nvSpPr>
        <p:spPr>
          <a:xfrm>
            <a:off x="773066" y="4544215"/>
            <a:ext cx="2577244" cy="369332"/>
          </a:xfrm>
          <a:prstGeom prst="rect">
            <a:avLst/>
          </a:prstGeom>
          <a:noFill/>
        </p:spPr>
        <p:txBody>
          <a:bodyPr wrap="none" rtlCol="0">
            <a:spAutoFit/>
          </a:bodyPr>
          <a:lstStyle/>
          <a:p>
            <a:r>
              <a:rPr lang="en-US" b="1" dirty="0">
                <a:solidFill>
                  <a:srgbClr val="0070C0"/>
                </a:solidFill>
              </a:rPr>
              <a:t>Equipment Load: </a:t>
            </a:r>
            <a:r>
              <a:rPr lang="en-US" dirty="0">
                <a:solidFill>
                  <a:srgbClr val="0070C0"/>
                </a:solidFill>
              </a:rPr>
              <a:t>125 kW</a:t>
            </a:r>
          </a:p>
        </p:txBody>
      </p:sp>
      <p:sp>
        <p:nvSpPr>
          <p:cNvPr id="10" name="TextBox 9">
            <a:extLst>
              <a:ext uri="{FF2B5EF4-FFF2-40B4-BE49-F238E27FC236}">
                <a16:creationId xmlns:a16="http://schemas.microsoft.com/office/drawing/2014/main" id="{5F792F84-618D-005F-A60C-D757DAC75049}"/>
              </a:ext>
            </a:extLst>
          </p:cNvPr>
          <p:cNvSpPr txBox="1"/>
          <p:nvPr/>
        </p:nvSpPr>
        <p:spPr>
          <a:xfrm>
            <a:off x="773066" y="5179695"/>
            <a:ext cx="5518242" cy="369332"/>
          </a:xfrm>
          <a:prstGeom prst="rect">
            <a:avLst/>
          </a:prstGeom>
          <a:noFill/>
        </p:spPr>
        <p:txBody>
          <a:bodyPr wrap="none" rtlCol="0">
            <a:spAutoFit/>
          </a:bodyPr>
          <a:lstStyle/>
          <a:p>
            <a:r>
              <a:rPr lang="en-US" b="1" dirty="0">
                <a:solidFill>
                  <a:srgbClr val="016AB3"/>
                </a:solidFill>
              </a:rPr>
              <a:t>Total Heat Load Equipment Load: 157 kW (536 </a:t>
            </a:r>
            <a:r>
              <a:rPr lang="en-US" b="1" dirty="0" err="1">
                <a:solidFill>
                  <a:srgbClr val="016AB3"/>
                </a:solidFill>
              </a:rPr>
              <a:t>kBTU</a:t>
            </a:r>
            <a:r>
              <a:rPr lang="en-US" b="1" dirty="0">
                <a:solidFill>
                  <a:srgbClr val="016AB3"/>
                </a:solidFill>
              </a:rPr>
              <a:t>/</a:t>
            </a:r>
            <a:r>
              <a:rPr lang="en-US" b="1" dirty="0" err="1">
                <a:solidFill>
                  <a:srgbClr val="016AB3"/>
                </a:solidFill>
              </a:rPr>
              <a:t>hr</a:t>
            </a:r>
            <a:r>
              <a:rPr lang="en-US" b="1" dirty="0">
                <a:solidFill>
                  <a:srgbClr val="016AB3"/>
                </a:solidFill>
              </a:rPr>
              <a:t>)</a:t>
            </a:r>
          </a:p>
        </p:txBody>
      </p:sp>
    </p:spTree>
    <p:extLst>
      <p:ext uri="{BB962C8B-B14F-4D97-AF65-F5344CB8AC3E}">
        <p14:creationId xmlns:p14="http://schemas.microsoft.com/office/powerpoint/2010/main" val="3777404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8C33-7070-8428-9265-5DD920EF95E5}"/>
              </a:ext>
            </a:extLst>
          </p:cNvPr>
          <p:cNvSpPr>
            <a:spLocks noGrp="1"/>
          </p:cNvSpPr>
          <p:nvPr>
            <p:ph type="title"/>
          </p:nvPr>
        </p:nvSpPr>
        <p:spPr/>
        <p:txBody>
          <a:bodyPr/>
          <a:lstStyle/>
          <a:p>
            <a:r>
              <a:rPr lang="en-US" sz="4400" dirty="0">
                <a:latin typeface="+mn-lt"/>
              </a:rPr>
              <a:t>Direct Room Evaporative Cooling Example</a:t>
            </a:r>
            <a:endParaRPr lang="en-US" dirty="0"/>
          </a:p>
        </p:txBody>
      </p:sp>
      <p:sp>
        <p:nvSpPr>
          <p:cNvPr id="4" name="Title 1">
            <a:extLst>
              <a:ext uri="{FF2B5EF4-FFF2-40B4-BE49-F238E27FC236}">
                <a16:creationId xmlns:a16="http://schemas.microsoft.com/office/drawing/2014/main" id="{AB1B56B0-27D3-AE5E-6786-A9CF8755801A}"/>
              </a:ext>
            </a:extLst>
          </p:cNvPr>
          <p:cNvSpPr txBox="1">
            <a:spLocks/>
          </p:cNvSpPr>
          <p:nvPr/>
        </p:nvSpPr>
        <p:spPr>
          <a:xfrm>
            <a:off x="148389" y="324470"/>
            <a:ext cx="10211936"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endParaRPr lang="en-US" sz="4000" dirty="0"/>
          </a:p>
        </p:txBody>
      </p:sp>
      <p:sp>
        <p:nvSpPr>
          <p:cNvPr id="5" name="Pladsholder til tekst 14">
            <a:extLst>
              <a:ext uri="{FF2B5EF4-FFF2-40B4-BE49-F238E27FC236}">
                <a16:creationId xmlns:a16="http://schemas.microsoft.com/office/drawing/2014/main" id="{3A06511F-3EDA-F965-F67B-95D87D6A301F}"/>
              </a:ext>
            </a:extLst>
          </p:cNvPr>
          <p:cNvSpPr txBox="1">
            <a:spLocks/>
          </p:cNvSpPr>
          <p:nvPr/>
        </p:nvSpPr>
        <p:spPr>
          <a:xfrm>
            <a:off x="148389" y="1522933"/>
            <a:ext cx="9812474" cy="824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rgbClr val="0070C0"/>
                </a:solidFill>
              </a:rPr>
              <a:t>Needed fogging to absorb heat load: </a:t>
            </a:r>
          </a:p>
          <a:p>
            <a:pPr lvl="2"/>
            <a:endParaRPr lang="en-US" dirty="0">
              <a:solidFill>
                <a:srgbClr val="0070C0"/>
              </a:solidFill>
            </a:endParaRPr>
          </a:p>
          <a:p>
            <a:pPr lvl="2"/>
            <a:endParaRPr lang="en-US" dirty="0">
              <a:solidFill>
                <a:srgbClr val="0070C0"/>
              </a:solidFill>
            </a:endParaRPr>
          </a:p>
          <a:p>
            <a:pPr marL="457200" lvl="1" indent="0">
              <a:buNone/>
            </a:pPr>
            <a:r>
              <a:rPr lang="en-US" sz="2000" dirty="0">
                <a:solidFill>
                  <a:srgbClr val="0070C0"/>
                </a:solidFill>
              </a:rPr>
              <a:t> </a:t>
            </a:r>
          </a:p>
          <a:p>
            <a:pPr lvl="1"/>
            <a:endParaRPr lang="en-US" sz="2000" dirty="0">
              <a:solidFill>
                <a:srgbClr val="0070C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A8D896-6FAC-67FA-B14B-74DE7D97F832}"/>
                  </a:ext>
                </a:extLst>
              </p:cNvPr>
              <p:cNvSpPr txBox="1"/>
              <p:nvPr/>
            </p:nvSpPr>
            <p:spPr>
              <a:xfrm>
                <a:off x="947076" y="2170658"/>
                <a:ext cx="3984745" cy="936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157 </m:t>
                          </m:r>
                          <m:r>
                            <a:rPr lang="en-US" b="0" i="1" smtClean="0">
                              <a:latin typeface="Cambria Math" panose="02040503050406030204" pitchFamily="18" charset="0"/>
                            </a:rPr>
                            <m:t>𝑘𝑊</m:t>
                          </m:r>
                          <m:r>
                            <a:rPr lang="en-US" b="0" i="1" smtClean="0">
                              <a:latin typeface="Cambria Math" panose="02040503050406030204" pitchFamily="18" charset="0"/>
                            </a:rPr>
                            <m:t> × 3600</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h𝑟</m:t>
                              </m:r>
                            </m:den>
                          </m:f>
                        </m:num>
                        <m:den>
                          <m:r>
                            <a:rPr lang="en-US" b="0" i="1" smtClean="0">
                              <a:latin typeface="Cambria Math" panose="02040503050406030204" pitchFamily="18" charset="0"/>
                            </a:rPr>
                            <m:t>2450 </m:t>
                          </m:r>
                          <m:f>
                            <m:fPr>
                              <m:ctrlPr>
                                <a:rPr lang="en-US" b="0" i="1" smtClean="0">
                                  <a:latin typeface="Cambria Math" panose="02040503050406030204" pitchFamily="18" charset="0"/>
                                </a:rPr>
                              </m:ctrlPr>
                            </m:fPr>
                            <m:num>
                              <m:r>
                                <a:rPr lang="en-US" b="0" i="1" smtClean="0">
                                  <a:latin typeface="Cambria Math" panose="02040503050406030204" pitchFamily="18" charset="0"/>
                                </a:rPr>
                                <m:t>𝑘𝐽</m:t>
                              </m:r>
                            </m:num>
                            <m:den>
                              <m:r>
                                <a:rPr lang="en-US" b="0" i="1" smtClean="0">
                                  <a:latin typeface="Cambria Math" panose="02040503050406030204" pitchFamily="18" charset="0"/>
                                </a:rPr>
                                <m:t>𝑘𝑔</m:t>
                              </m:r>
                            </m:den>
                          </m:f>
                        </m:den>
                      </m:f>
                      <m:r>
                        <a:rPr lang="en-US" b="0" i="1" smtClean="0">
                          <a:latin typeface="Cambria Math" panose="02040503050406030204" pitchFamily="18" charset="0"/>
                        </a:rPr>
                        <m:t>=</m:t>
                      </m:r>
                      <m:r>
                        <a:rPr lang="en-US" b="1" i="1" smtClean="0">
                          <a:latin typeface="Cambria Math" panose="02040503050406030204" pitchFamily="18" charset="0"/>
                        </a:rPr>
                        <m:t>𝟐𝟑𝟎</m:t>
                      </m:r>
                      <m:f>
                        <m:fPr>
                          <m:ctrlPr>
                            <a:rPr lang="en-US" b="1" i="1" smtClean="0">
                              <a:latin typeface="Cambria Math" panose="02040503050406030204" pitchFamily="18" charset="0"/>
                            </a:rPr>
                          </m:ctrlPr>
                        </m:fPr>
                        <m:num>
                          <m:r>
                            <a:rPr lang="en-US" b="1" i="1" smtClean="0">
                              <a:latin typeface="Cambria Math" panose="02040503050406030204" pitchFamily="18" charset="0"/>
                            </a:rPr>
                            <m:t>𝒌𝒈</m:t>
                          </m:r>
                          <m:r>
                            <a:rPr lang="en-US" b="1" i="1" smtClean="0">
                              <a:latin typeface="Cambria Math" panose="02040503050406030204" pitchFamily="18" charset="0"/>
                            </a:rPr>
                            <m:t> (</m:t>
                          </m:r>
                          <m:r>
                            <a:rPr lang="en-US" b="1" i="1" smtClean="0">
                              <a:latin typeface="Cambria Math" panose="02040503050406030204" pitchFamily="18" charset="0"/>
                            </a:rPr>
                            <m:t>𝒍𝒊𝒕𝒆𝒓𝒔</m:t>
                          </m:r>
                          <m:r>
                            <a:rPr lang="en-US" b="1" i="1" smtClean="0">
                              <a:latin typeface="Cambria Math" panose="02040503050406030204" pitchFamily="18" charset="0"/>
                            </a:rPr>
                            <m:t>)</m:t>
                          </m:r>
                        </m:num>
                        <m:den>
                          <m:r>
                            <a:rPr lang="en-US" b="1" i="1" smtClean="0">
                              <a:latin typeface="Cambria Math" panose="02040503050406030204" pitchFamily="18" charset="0"/>
                            </a:rPr>
                            <m:t>𝒉𝒓</m:t>
                          </m:r>
                        </m:den>
                      </m:f>
                      <m:r>
                        <a:rPr lang="en-US" b="0" i="1" smtClean="0">
                          <a:latin typeface="Cambria Math" panose="02040503050406030204" pitchFamily="18" charset="0"/>
                        </a:rPr>
                        <m:t> </m:t>
                      </m:r>
                    </m:oMath>
                  </m:oMathPara>
                </a14:m>
                <a:endParaRPr lang="en-US" dirty="0"/>
              </a:p>
            </p:txBody>
          </p:sp>
        </mc:Choice>
        <mc:Fallback xmlns="">
          <p:sp>
            <p:nvSpPr>
              <p:cNvPr id="6" name="TextBox 5">
                <a:extLst>
                  <a:ext uri="{FF2B5EF4-FFF2-40B4-BE49-F238E27FC236}">
                    <a16:creationId xmlns:a16="http://schemas.microsoft.com/office/drawing/2014/main" id="{C1A8D896-6FAC-67FA-B14B-74DE7D97F832}"/>
                  </a:ext>
                </a:extLst>
              </p:cNvPr>
              <p:cNvSpPr txBox="1">
                <a:spLocks noRot="1" noChangeAspect="1" noMove="1" noResize="1" noEditPoints="1" noAdjustHandles="1" noChangeArrowheads="1" noChangeShapeType="1" noTextEdit="1"/>
              </p:cNvSpPr>
              <p:nvPr/>
            </p:nvSpPr>
            <p:spPr>
              <a:xfrm>
                <a:off x="947076" y="2170658"/>
                <a:ext cx="3984745" cy="9364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1B50B29-5320-30DD-A25E-16B2F68DB4FA}"/>
                  </a:ext>
                </a:extLst>
              </p:cNvPr>
              <p:cNvSpPr txBox="1"/>
              <p:nvPr/>
            </p:nvSpPr>
            <p:spPr>
              <a:xfrm>
                <a:off x="5706376" y="2159273"/>
                <a:ext cx="2407390" cy="924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536000</m:t>
                          </m:r>
                          <m:f>
                            <m:fPr>
                              <m:ctrlPr>
                                <a:rPr lang="en-US" b="0" i="1" smtClean="0">
                                  <a:latin typeface="Cambria Math" panose="02040503050406030204" pitchFamily="18" charset="0"/>
                                </a:rPr>
                              </m:ctrlPr>
                            </m:fPr>
                            <m:num>
                              <m:r>
                                <a:rPr lang="en-US" b="0" i="1" smtClean="0">
                                  <a:latin typeface="Cambria Math" panose="02040503050406030204" pitchFamily="18" charset="0"/>
                                </a:rPr>
                                <m:t>𝐵𝑇𝑈</m:t>
                              </m:r>
                            </m:num>
                            <m:den>
                              <m:r>
                                <a:rPr lang="en-US" b="0" i="1" smtClean="0">
                                  <a:latin typeface="Cambria Math" panose="02040503050406030204" pitchFamily="18" charset="0"/>
                                </a:rPr>
                                <m:t>h</m:t>
                              </m:r>
                            </m:den>
                          </m:f>
                        </m:num>
                        <m:den>
                          <m:r>
                            <a:rPr lang="en-US" b="0" i="1" smtClean="0">
                              <a:latin typeface="Cambria Math" panose="02040503050406030204" pitchFamily="18" charset="0"/>
                            </a:rPr>
                            <m:t>1052</m:t>
                          </m:r>
                          <m:f>
                            <m:fPr>
                              <m:ctrlPr>
                                <a:rPr lang="en-US" b="0" i="1" smtClean="0">
                                  <a:latin typeface="Cambria Math" panose="02040503050406030204" pitchFamily="18" charset="0"/>
                                </a:rPr>
                              </m:ctrlPr>
                            </m:fPr>
                            <m:num>
                              <m:r>
                                <a:rPr lang="en-US" b="0" i="1" smtClean="0">
                                  <a:latin typeface="Cambria Math" panose="02040503050406030204" pitchFamily="18" charset="0"/>
                                </a:rPr>
                                <m:t>𝐵𝑇𝑈</m:t>
                              </m:r>
                            </m:num>
                            <m:den>
                              <m:r>
                                <a:rPr lang="en-US" b="0" i="1" smtClean="0">
                                  <a:latin typeface="Cambria Math" panose="02040503050406030204" pitchFamily="18" charset="0"/>
                                </a:rPr>
                                <m:t>𝑙𝑏</m:t>
                              </m:r>
                            </m:den>
                          </m:f>
                        </m:den>
                      </m:f>
                      <m:r>
                        <a:rPr lang="en-US" b="0" i="1" smtClean="0">
                          <a:latin typeface="Cambria Math" panose="02040503050406030204" pitchFamily="18" charset="0"/>
                        </a:rPr>
                        <m:t>=</m:t>
                      </m:r>
                      <m:r>
                        <a:rPr lang="en-US" b="1" i="1" smtClean="0">
                          <a:latin typeface="Cambria Math" panose="02040503050406030204" pitchFamily="18" charset="0"/>
                        </a:rPr>
                        <m:t>𝟓𝟏𝟎</m:t>
                      </m:r>
                      <m:f>
                        <m:fPr>
                          <m:ctrlPr>
                            <a:rPr lang="en-US" b="1" i="1" smtClean="0">
                              <a:latin typeface="Cambria Math" panose="02040503050406030204" pitchFamily="18" charset="0"/>
                            </a:rPr>
                          </m:ctrlPr>
                        </m:fPr>
                        <m:num>
                          <m:r>
                            <a:rPr lang="en-US" b="1" i="1" smtClean="0">
                              <a:latin typeface="Cambria Math" panose="02040503050406030204" pitchFamily="18" charset="0"/>
                            </a:rPr>
                            <m:t>𝒍𝒃𝒔</m:t>
                          </m:r>
                        </m:num>
                        <m:den>
                          <m:r>
                            <a:rPr lang="en-US" b="1" i="1" smtClean="0">
                              <a:latin typeface="Cambria Math" panose="02040503050406030204" pitchFamily="18" charset="0"/>
                            </a:rPr>
                            <m:t>𝒉𝒓</m:t>
                          </m:r>
                        </m:den>
                      </m:f>
                    </m:oMath>
                  </m:oMathPara>
                </a14:m>
                <a:endParaRPr lang="en-US" b="1" dirty="0"/>
              </a:p>
            </p:txBody>
          </p:sp>
        </mc:Choice>
        <mc:Fallback xmlns="">
          <p:sp>
            <p:nvSpPr>
              <p:cNvPr id="7" name="TextBox 6">
                <a:extLst>
                  <a:ext uri="{FF2B5EF4-FFF2-40B4-BE49-F238E27FC236}">
                    <a16:creationId xmlns:a16="http://schemas.microsoft.com/office/drawing/2014/main" id="{F1B50B29-5320-30DD-A25E-16B2F68DB4FA}"/>
                  </a:ext>
                </a:extLst>
              </p:cNvPr>
              <p:cNvSpPr txBox="1">
                <a:spLocks noRot="1" noChangeAspect="1" noMove="1" noResize="1" noEditPoints="1" noAdjustHandles="1" noChangeArrowheads="1" noChangeShapeType="1" noTextEdit="1"/>
              </p:cNvSpPr>
              <p:nvPr/>
            </p:nvSpPr>
            <p:spPr>
              <a:xfrm>
                <a:off x="5706376" y="2159273"/>
                <a:ext cx="2407390" cy="924677"/>
              </a:xfrm>
              <a:prstGeom prst="rect">
                <a:avLst/>
              </a:prstGeom>
              <a:blipFill>
                <a:blip r:embed="rId3"/>
                <a:stretch>
                  <a:fillRect/>
                </a:stretch>
              </a:blipFill>
            </p:spPr>
            <p:txBody>
              <a:bodyPr/>
              <a:lstStyle/>
              <a:p>
                <a:r>
                  <a:rPr lang="en-US">
                    <a:noFill/>
                  </a:rPr>
                  <a:t> </a:t>
                </a:r>
              </a:p>
            </p:txBody>
          </p:sp>
        </mc:Fallback>
      </mc:AlternateContent>
      <p:sp>
        <p:nvSpPr>
          <p:cNvPr id="8" name="Pladsholder til tekst 14">
            <a:extLst>
              <a:ext uri="{FF2B5EF4-FFF2-40B4-BE49-F238E27FC236}">
                <a16:creationId xmlns:a16="http://schemas.microsoft.com/office/drawing/2014/main" id="{268645BE-5EE5-F929-A410-D787EBC85AFC}"/>
              </a:ext>
            </a:extLst>
          </p:cNvPr>
          <p:cNvSpPr txBox="1">
            <a:spLocks/>
          </p:cNvSpPr>
          <p:nvPr/>
        </p:nvSpPr>
        <p:spPr>
          <a:xfrm>
            <a:off x="84507" y="3691987"/>
            <a:ext cx="11482894" cy="931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rgbClr val="0070C0"/>
                </a:solidFill>
              </a:rPr>
              <a:t>Max humidity: 	60% RH @ 24°</a:t>
            </a:r>
            <a:r>
              <a:rPr lang="en-US" sz="2000" baseline="30000" dirty="0">
                <a:solidFill>
                  <a:srgbClr val="0070C0"/>
                </a:solidFill>
              </a:rPr>
              <a:t>C</a:t>
            </a:r>
            <a:r>
              <a:rPr lang="en-US" sz="2000" dirty="0">
                <a:solidFill>
                  <a:srgbClr val="0070C0"/>
                </a:solidFill>
              </a:rPr>
              <a:t>  (75°</a:t>
            </a:r>
            <a:r>
              <a:rPr lang="en-US" sz="2000" baseline="30000" dirty="0">
                <a:solidFill>
                  <a:srgbClr val="0070C0"/>
                </a:solidFill>
              </a:rPr>
              <a:t>F</a:t>
            </a:r>
            <a:r>
              <a:rPr lang="en-US" sz="2000" dirty="0">
                <a:solidFill>
                  <a:srgbClr val="0070C0"/>
                </a:solidFill>
              </a:rPr>
              <a:t>) =  Absolute 11.5 g/kg   (80 gr/</a:t>
            </a:r>
            <a:r>
              <a:rPr lang="en-US" sz="2000" dirty="0" err="1">
                <a:solidFill>
                  <a:srgbClr val="0070C0"/>
                </a:solidFill>
              </a:rPr>
              <a:t>lb</a:t>
            </a:r>
            <a:r>
              <a:rPr lang="en-US" sz="2000" dirty="0">
                <a:solidFill>
                  <a:srgbClr val="0070C0"/>
                </a:solidFill>
              </a:rPr>
              <a:t>)</a:t>
            </a:r>
          </a:p>
          <a:p>
            <a:pPr lvl="1"/>
            <a:r>
              <a:rPr lang="en-US" sz="2000" dirty="0">
                <a:solidFill>
                  <a:srgbClr val="0070C0"/>
                </a:solidFill>
              </a:rPr>
              <a:t>Outside air: 	30% RH @ 26°</a:t>
            </a:r>
            <a:r>
              <a:rPr lang="en-US" sz="2000" baseline="30000" dirty="0">
                <a:solidFill>
                  <a:srgbClr val="0070C0"/>
                </a:solidFill>
              </a:rPr>
              <a:t>C </a:t>
            </a:r>
            <a:r>
              <a:rPr lang="en-US" sz="2000" dirty="0">
                <a:solidFill>
                  <a:srgbClr val="0070C0"/>
                </a:solidFill>
              </a:rPr>
              <a:t> (79°</a:t>
            </a:r>
            <a:r>
              <a:rPr lang="en-US" sz="2000" baseline="30000" dirty="0">
                <a:solidFill>
                  <a:srgbClr val="0070C0"/>
                </a:solidFill>
              </a:rPr>
              <a:t>F</a:t>
            </a:r>
            <a:r>
              <a:rPr lang="en-US" sz="2000" dirty="0">
                <a:solidFill>
                  <a:srgbClr val="0070C0"/>
                </a:solidFill>
              </a:rPr>
              <a:t>) =  Absolute 6.4 g/kg	  (45 gr/</a:t>
            </a:r>
            <a:r>
              <a:rPr lang="en-US" sz="2000" dirty="0" err="1">
                <a:solidFill>
                  <a:srgbClr val="0070C0"/>
                </a:solidFill>
              </a:rPr>
              <a:t>lb</a:t>
            </a:r>
            <a:r>
              <a:rPr lang="en-US" sz="2000" dirty="0">
                <a:solidFill>
                  <a:srgbClr val="0070C0"/>
                </a:solidFill>
              </a:rPr>
              <a:t>)</a:t>
            </a:r>
          </a:p>
        </p:txBody>
      </p:sp>
      <p:sp>
        <p:nvSpPr>
          <p:cNvPr id="9" name="TextBox 8">
            <a:extLst>
              <a:ext uri="{FF2B5EF4-FFF2-40B4-BE49-F238E27FC236}">
                <a16:creationId xmlns:a16="http://schemas.microsoft.com/office/drawing/2014/main" id="{2B1984B8-D394-AE6E-4211-CA5C13C8C998}"/>
              </a:ext>
            </a:extLst>
          </p:cNvPr>
          <p:cNvSpPr txBox="1"/>
          <p:nvPr/>
        </p:nvSpPr>
        <p:spPr>
          <a:xfrm>
            <a:off x="8914739" y="2491737"/>
            <a:ext cx="3315075" cy="276999"/>
          </a:xfrm>
          <a:prstGeom prst="rect">
            <a:avLst/>
          </a:prstGeom>
          <a:noFill/>
        </p:spPr>
        <p:txBody>
          <a:bodyPr wrap="none" rtlCol="0">
            <a:spAutoFit/>
          </a:bodyPr>
          <a:lstStyle/>
          <a:p>
            <a:r>
              <a:rPr lang="en-US" sz="1200" dirty="0">
                <a:solidFill>
                  <a:srgbClr val="016AB3"/>
                </a:solidFill>
              </a:rPr>
              <a:t>* Heat of Vaporization: Steam Tables at 22°</a:t>
            </a:r>
            <a:r>
              <a:rPr lang="en-US" sz="1200" baseline="30000" dirty="0">
                <a:solidFill>
                  <a:srgbClr val="016AB3"/>
                </a:solidFill>
              </a:rPr>
              <a:t>C</a:t>
            </a:r>
            <a:r>
              <a:rPr lang="en-US" sz="1200" dirty="0">
                <a:solidFill>
                  <a:srgbClr val="016AB3"/>
                </a:solidFill>
              </a:rPr>
              <a:t> / 72°</a:t>
            </a:r>
            <a:r>
              <a:rPr lang="en-US" sz="1200" baseline="30000" dirty="0">
                <a:solidFill>
                  <a:srgbClr val="016AB3"/>
                </a:solidFill>
              </a:rPr>
              <a:t>F</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E0F564-35CA-9307-BC6C-C9F411417646}"/>
                  </a:ext>
                </a:extLst>
              </p:cNvPr>
              <p:cNvSpPr txBox="1"/>
              <p:nvPr/>
            </p:nvSpPr>
            <p:spPr>
              <a:xfrm>
                <a:off x="878065" y="4763315"/>
                <a:ext cx="5794663" cy="6043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230</m:t>
                          </m:r>
                          <m:r>
                            <a:rPr lang="en-US" b="0" i="1" smtClean="0">
                              <a:latin typeface="Cambria Math" panose="02040503050406030204" pitchFamily="18" charset="0"/>
                            </a:rPr>
                            <m:t>𝑘𝑔</m:t>
                          </m:r>
                        </m:num>
                        <m:den>
                          <m:r>
                            <a:rPr lang="en-US" b="0" i="1" smtClean="0">
                              <a:latin typeface="Cambria Math" panose="02040503050406030204" pitchFamily="18" charset="0"/>
                            </a:rPr>
                            <m:t>h𝑟</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1000</m:t>
                          </m:r>
                          <m:r>
                            <a:rPr lang="en-US" b="0" i="1" smtClean="0">
                              <a:latin typeface="Cambria Math" panose="02040503050406030204" pitchFamily="18" charset="0"/>
                              <a:ea typeface="Cambria Math" panose="02040503050406030204" pitchFamily="18" charset="0"/>
                            </a:rPr>
                            <m:t>𝑔</m:t>
                          </m:r>
                        </m:num>
                        <m:den>
                          <m:r>
                            <a:rPr lang="en-US" b="0" i="1" smtClean="0">
                              <a:latin typeface="Cambria Math" panose="02040503050406030204" pitchFamily="18" charset="0"/>
                              <a:ea typeface="Cambria Math" panose="02040503050406030204" pitchFamily="18" charset="0"/>
                            </a:rPr>
                            <m:t>𝑘𝑔</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𝑘𝑔</m:t>
                          </m:r>
                        </m:num>
                        <m:den>
                          <m:r>
                            <a:rPr lang="en-US" b="0" i="1" smtClean="0">
                              <a:latin typeface="Cambria Math" panose="02040503050406030204" pitchFamily="18" charset="0"/>
                              <a:ea typeface="Cambria Math" panose="02040503050406030204" pitchFamily="18" charset="0"/>
                            </a:rPr>
                            <m:t>11.5 −6.4</m:t>
                          </m:r>
                          <m:r>
                            <a:rPr lang="en-US" b="0" i="1" smtClean="0">
                              <a:latin typeface="Cambria Math" panose="02040503050406030204" pitchFamily="18" charset="0"/>
                              <a:ea typeface="Cambria Math" panose="02040503050406030204" pitchFamily="18" charset="0"/>
                            </a:rPr>
                            <m:t>𝑔</m:t>
                          </m:r>
                        </m:den>
                      </m:f>
                      <m:r>
                        <a:rPr lang="en-US" b="0" i="1" smtClean="0">
                          <a:latin typeface="Cambria Math" panose="02040503050406030204" pitchFamily="18" charset="0"/>
                          <a:ea typeface="Cambria Math" panose="02040503050406030204" pitchFamily="18" charset="0"/>
                        </a:rPr>
                        <m:t>×0.8808</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3</m:t>
                              </m:r>
                            </m:sup>
                          </m:sSup>
                        </m:num>
                        <m:den>
                          <m:r>
                            <a:rPr lang="en-US" b="0" i="1" smtClean="0">
                              <a:latin typeface="Cambria Math" panose="02040503050406030204" pitchFamily="18" charset="0"/>
                              <a:ea typeface="Cambria Math" panose="02040503050406030204" pitchFamily="18" charset="0"/>
                            </a:rPr>
                            <m:t>𝑘𝑔</m:t>
                          </m:r>
                        </m:den>
                      </m:f>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𝟑𝟗𝟕𝟐𝟓</m:t>
                      </m:r>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𝒎</m:t>
                          </m:r>
                          <m:r>
                            <a:rPr lang="en-US" b="1" i="1" smtClean="0">
                              <a:latin typeface="Cambria Math" panose="02040503050406030204" pitchFamily="18" charset="0"/>
                              <a:ea typeface="Cambria Math" panose="02040503050406030204" pitchFamily="18" charset="0"/>
                            </a:rPr>
                            <m:t>𝟑</m:t>
                          </m:r>
                        </m:num>
                        <m:den>
                          <m:r>
                            <a:rPr lang="en-US" b="1" i="1" smtClean="0">
                              <a:latin typeface="Cambria Math" panose="02040503050406030204" pitchFamily="18" charset="0"/>
                              <a:ea typeface="Cambria Math" panose="02040503050406030204" pitchFamily="18" charset="0"/>
                            </a:rPr>
                            <m:t>𝒉</m:t>
                          </m:r>
                        </m:den>
                      </m:f>
                    </m:oMath>
                  </m:oMathPara>
                </a14:m>
                <a:endParaRPr lang="en-US" b="1" dirty="0"/>
              </a:p>
            </p:txBody>
          </p:sp>
        </mc:Choice>
        <mc:Fallback xmlns="">
          <p:sp>
            <p:nvSpPr>
              <p:cNvPr id="10" name="TextBox 9">
                <a:extLst>
                  <a:ext uri="{FF2B5EF4-FFF2-40B4-BE49-F238E27FC236}">
                    <a16:creationId xmlns:a16="http://schemas.microsoft.com/office/drawing/2014/main" id="{F0E0F564-35CA-9307-BC6C-C9F411417646}"/>
                  </a:ext>
                </a:extLst>
              </p:cNvPr>
              <p:cNvSpPr txBox="1">
                <a:spLocks noRot="1" noChangeAspect="1" noMove="1" noResize="1" noEditPoints="1" noAdjustHandles="1" noChangeArrowheads="1" noChangeShapeType="1" noTextEdit="1"/>
              </p:cNvSpPr>
              <p:nvPr/>
            </p:nvSpPr>
            <p:spPr>
              <a:xfrm>
                <a:off x="878065" y="4763315"/>
                <a:ext cx="5794663" cy="6043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EC7C2A-47EC-18D1-ECC0-3A0DD2B73690}"/>
                  </a:ext>
                </a:extLst>
              </p:cNvPr>
              <p:cNvSpPr txBox="1"/>
              <p:nvPr/>
            </p:nvSpPr>
            <p:spPr>
              <a:xfrm>
                <a:off x="878065" y="5624832"/>
                <a:ext cx="6676508" cy="6043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510</m:t>
                          </m:r>
                          <m:r>
                            <a:rPr lang="en-US" b="0" i="1" smtClean="0">
                              <a:latin typeface="Cambria Math" panose="02040503050406030204" pitchFamily="18" charset="0"/>
                            </a:rPr>
                            <m:t>𝑙𝑏</m:t>
                          </m:r>
                        </m:num>
                        <m:den>
                          <m:r>
                            <a:rPr lang="en-US" b="0" i="1" smtClean="0">
                              <a:latin typeface="Cambria Math" panose="02040503050406030204" pitchFamily="18" charset="0"/>
                            </a:rPr>
                            <m:t>h𝑟</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7000</m:t>
                          </m:r>
                          <m:r>
                            <a:rPr lang="en-US" b="0" i="1" smtClean="0">
                              <a:latin typeface="Cambria Math" panose="02040503050406030204" pitchFamily="18" charset="0"/>
                              <a:ea typeface="Cambria Math" panose="02040503050406030204" pitchFamily="18" charset="0"/>
                            </a:rPr>
                            <m:t>𝑔𝑟</m:t>
                          </m:r>
                        </m:num>
                        <m:den>
                          <m:r>
                            <a:rPr lang="en-US" b="0" i="1" smtClean="0">
                              <a:latin typeface="Cambria Math" panose="02040503050406030204" pitchFamily="18" charset="0"/>
                              <a:ea typeface="Cambria Math" panose="02040503050406030204" pitchFamily="18" charset="0"/>
                            </a:rPr>
                            <m:t>𝑙𝑏</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𝑙𝑏</m:t>
                          </m:r>
                        </m:num>
                        <m:den>
                          <m:r>
                            <a:rPr lang="en-US" b="0" i="1" smtClean="0">
                              <a:latin typeface="Cambria Math" panose="02040503050406030204" pitchFamily="18" charset="0"/>
                              <a:ea typeface="Cambria Math" panose="02040503050406030204" pitchFamily="18" charset="0"/>
                            </a:rPr>
                            <m:t>80 −45</m:t>
                          </m:r>
                          <m:r>
                            <a:rPr lang="en-US" b="0" i="1" smtClean="0">
                              <a:latin typeface="Cambria Math" panose="02040503050406030204" pitchFamily="18" charset="0"/>
                              <a:ea typeface="Cambria Math" panose="02040503050406030204" pitchFamily="18" charset="0"/>
                            </a:rPr>
                            <m:t>𝑔𝑟</m:t>
                          </m:r>
                        </m:den>
                      </m:f>
                      <m:r>
                        <a:rPr lang="en-US" b="0" i="1" smtClean="0">
                          <a:latin typeface="Cambria Math" panose="02040503050406030204" pitchFamily="18" charset="0"/>
                          <a:ea typeface="Cambria Math" panose="02040503050406030204" pitchFamily="18" charset="0"/>
                        </a:rPr>
                        <m:t>×14.12</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𝑓𝑡</m:t>
                              </m:r>
                            </m:e>
                            <m:sup>
                              <m:r>
                                <a:rPr lang="en-US" b="0" i="1" smtClean="0">
                                  <a:latin typeface="Cambria Math" panose="02040503050406030204" pitchFamily="18" charset="0"/>
                                  <a:ea typeface="Cambria Math" panose="02040503050406030204" pitchFamily="18" charset="0"/>
                                </a:rPr>
                                <m:t>3</m:t>
                              </m:r>
                            </m:sup>
                          </m:sSup>
                        </m:num>
                        <m:den>
                          <m:r>
                            <a:rPr lang="en-US" b="0" i="1" smtClean="0">
                              <a:latin typeface="Cambria Math" panose="02040503050406030204" pitchFamily="18" charset="0"/>
                              <a:ea typeface="Cambria Math" panose="02040503050406030204" pitchFamily="18" charset="0"/>
                            </a:rPr>
                            <m:t>𝑙𝑏</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h𝑟</m:t>
                          </m:r>
                        </m:num>
                        <m:den>
                          <m:r>
                            <a:rPr lang="en-US" b="0" i="1" smtClean="0">
                              <a:latin typeface="Cambria Math" panose="02040503050406030204" pitchFamily="18" charset="0"/>
                              <a:ea typeface="Cambria Math" panose="02040503050406030204" pitchFamily="18" charset="0"/>
                            </a:rPr>
                            <m:t>60</m:t>
                          </m:r>
                          <m:r>
                            <a:rPr lang="en-US" b="0" i="1" smtClean="0">
                              <a:latin typeface="Cambria Math" panose="02040503050406030204" pitchFamily="18" charset="0"/>
                              <a:ea typeface="Cambria Math" panose="02040503050406030204" pitchFamily="18" charset="0"/>
                            </a:rPr>
                            <m:t>𝑚𝑖𝑛</m:t>
                          </m:r>
                        </m:den>
                      </m:f>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𝟐𝟒𝟎𝟎𝟎</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𝒄𝒇𝒎</m:t>
                      </m:r>
                    </m:oMath>
                  </m:oMathPara>
                </a14:m>
                <a:endParaRPr lang="en-US" b="1" dirty="0"/>
              </a:p>
            </p:txBody>
          </p:sp>
        </mc:Choice>
        <mc:Fallback xmlns="">
          <p:sp>
            <p:nvSpPr>
              <p:cNvPr id="11" name="TextBox 10">
                <a:extLst>
                  <a:ext uri="{FF2B5EF4-FFF2-40B4-BE49-F238E27FC236}">
                    <a16:creationId xmlns:a16="http://schemas.microsoft.com/office/drawing/2014/main" id="{00EC7C2A-47EC-18D1-ECC0-3A0DD2B73690}"/>
                  </a:ext>
                </a:extLst>
              </p:cNvPr>
              <p:cNvSpPr txBox="1">
                <a:spLocks noRot="1" noChangeAspect="1" noMove="1" noResize="1" noEditPoints="1" noAdjustHandles="1" noChangeArrowheads="1" noChangeShapeType="1" noTextEdit="1"/>
              </p:cNvSpPr>
              <p:nvPr/>
            </p:nvSpPr>
            <p:spPr>
              <a:xfrm>
                <a:off x="878065" y="5624832"/>
                <a:ext cx="6676508" cy="604396"/>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5743B93-B549-098F-CCC3-66A6962C4338}"/>
              </a:ext>
            </a:extLst>
          </p:cNvPr>
          <p:cNvSpPr txBox="1"/>
          <p:nvPr/>
        </p:nvSpPr>
        <p:spPr>
          <a:xfrm>
            <a:off x="8791207" y="4978501"/>
            <a:ext cx="3138236" cy="646331"/>
          </a:xfrm>
          <a:prstGeom prst="rect">
            <a:avLst/>
          </a:prstGeom>
          <a:noFill/>
        </p:spPr>
        <p:txBody>
          <a:bodyPr wrap="square" rtlCol="0">
            <a:spAutoFit/>
          </a:bodyPr>
          <a:lstStyle/>
          <a:p>
            <a:r>
              <a:rPr lang="en-US" i="1" dirty="0">
                <a:solidFill>
                  <a:srgbClr val="016AB3"/>
                </a:solidFill>
              </a:rPr>
              <a:t>Retrofit Project?  Compare with building ventilation capabilities.</a:t>
            </a:r>
          </a:p>
        </p:txBody>
      </p:sp>
    </p:spTree>
    <p:extLst>
      <p:ext uri="{BB962C8B-B14F-4D97-AF65-F5344CB8AC3E}">
        <p14:creationId xmlns:p14="http://schemas.microsoft.com/office/powerpoint/2010/main" val="216759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98BB-A7C7-8EF1-76B7-F27506A32E9B}"/>
              </a:ext>
            </a:extLst>
          </p:cNvPr>
          <p:cNvSpPr>
            <a:spLocks noGrp="1"/>
          </p:cNvSpPr>
          <p:nvPr>
            <p:ph type="title"/>
          </p:nvPr>
        </p:nvSpPr>
        <p:spPr/>
        <p:txBody>
          <a:bodyPr/>
          <a:lstStyle/>
          <a:p>
            <a:r>
              <a:rPr lang="en-US" sz="4400" dirty="0">
                <a:latin typeface="+mn-lt"/>
              </a:rPr>
              <a:t>Direct Room Evaporative Cooling Example</a:t>
            </a:r>
            <a:endParaRPr lang="en-US" dirty="0"/>
          </a:p>
        </p:txBody>
      </p:sp>
      <p:sp>
        <p:nvSpPr>
          <p:cNvPr id="5" name="Pladsholder til tekst 14">
            <a:extLst>
              <a:ext uri="{FF2B5EF4-FFF2-40B4-BE49-F238E27FC236}">
                <a16:creationId xmlns:a16="http://schemas.microsoft.com/office/drawing/2014/main" id="{C5A6ED12-D967-F314-2A3F-EB5BE4FD92A7}"/>
              </a:ext>
            </a:extLst>
          </p:cNvPr>
          <p:cNvSpPr txBox="1">
            <a:spLocks/>
          </p:cNvSpPr>
          <p:nvPr/>
        </p:nvSpPr>
        <p:spPr>
          <a:xfrm>
            <a:off x="918713" y="1988446"/>
            <a:ext cx="9812474" cy="824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rgbClr val="016AB3"/>
                </a:solidFill>
              </a:rPr>
              <a:t>Iterate on result by using updated airflow.  After 2 iterations: </a:t>
            </a:r>
          </a:p>
          <a:p>
            <a:pPr lvl="2"/>
            <a:endParaRPr lang="en-US" dirty="0"/>
          </a:p>
          <a:p>
            <a:pPr lvl="2"/>
            <a:endParaRPr lang="en-US" dirty="0"/>
          </a:p>
          <a:p>
            <a:pPr marL="457200" lvl="1" indent="0">
              <a:buNone/>
            </a:pPr>
            <a:r>
              <a:rPr lang="en-US" sz="2000" dirty="0"/>
              <a:t> </a:t>
            </a:r>
          </a:p>
          <a:p>
            <a:pPr lvl="1"/>
            <a:endParaRPr lang="en-US" sz="20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31C923-9E8B-19AE-F994-BC44404ABE8F}"/>
                  </a:ext>
                </a:extLst>
              </p:cNvPr>
              <p:cNvSpPr txBox="1"/>
              <p:nvPr/>
            </p:nvSpPr>
            <p:spPr>
              <a:xfrm>
                <a:off x="1518993" y="3242949"/>
                <a:ext cx="2758769" cy="527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𝑺𝒑𝒓𝒂𝒚</m:t>
                      </m:r>
                      <m:r>
                        <a:rPr lang="en-US" b="1" i="1" smtClean="0">
                          <a:latin typeface="Cambria Math" panose="02040503050406030204" pitchFamily="18" charset="0"/>
                        </a:rPr>
                        <m:t>= </m:t>
                      </m:r>
                      <m:r>
                        <a:rPr lang="en-US" b="1" i="1" smtClean="0">
                          <a:latin typeface="Cambria Math" panose="02040503050406030204" pitchFamily="18" charset="0"/>
                        </a:rPr>
                        <m:t>𝟐𝟐𝟎</m:t>
                      </m:r>
                      <m:f>
                        <m:fPr>
                          <m:ctrlPr>
                            <a:rPr lang="en-US" b="1" i="1" smtClean="0">
                              <a:latin typeface="Cambria Math" panose="02040503050406030204" pitchFamily="18" charset="0"/>
                            </a:rPr>
                          </m:ctrlPr>
                        </m:fPr>
                        <m:num>
                          <m:r>
                            <a:rPr lang="en-US" b="1" i="1" smtClean="0">
                              <a:latin typeface="Cambria Math" panose="02040503050406030204" pitchFamily="18" charset="0"/>
                            </a:rPr>
                            <m:t>𝒌𝒈</m:t>
                          </m:r>
                          <m:r>
                            <a:rPr lang="en-US" b="1" i="1" smtClean="0">
                              <a:latin typeface="Cambria Math" panose="02040503050406030204" pitchFamily="18" charset="0"/>
                            </a:rPr>
                            <m:t> (</m:t>
                          </m:r>
                          <m:r>
                            <a:rPr lang="en-US" b="1" i="1" smtClean="0">
                              <a:latin typeface="Cambria Math" panose="02040503050406030204" pitchFamily="18" charset="0"/>
                            </a:rPr>
                            <m:t>𝒍𝒊𝒕𝒆𝒓𝒔</m:t>
                          </m:r>
                          <m:r>
                            <a:rPr lang="en-US" b="1" i="1" smtClean="0">
                              <a:latin typeface="Cambria Math" panose="02040503050406030204" pitchFamily="18" charset="0"/>
                            </a:rPr>
                            <m:t>)</m:t>
                          </m:r>
                        </m:num>
                        <m:den>
                          <m:r>
                            <a:rPr lang="en-US" b="1" i="1" smtClean="0">
                              <a:latin typeface="Cambria Math" panose="02040503050406030204" pitchFamily="18" charset="0"/>
                            </a:rPr>
                            <m:t>𝒉𝒓</m:t>
                          </m:r>
                        </m:den>
                      </m:f>
                      <m:r>
                        <a:rPr lang="en-US" b="0" i="1" smtClean="0">
                          <a:latin typeface="Cambria Math" panose="02040503050406030204" pitchFamily="18" charset="0"/>
                        </a:rPr>
                        <m:t> </m:t>
                      </m:r>
                    </m:oMath>
                  </m:oMathPara>
                </a14:m>
                <a:endParaRPr lang="en-US" dirty="0"/>
              </a:p>
            </p:txBody>
          </p:sp>
        </mc:Choice>
        <mc:Fallback xmlns="">
          <p:sp>
            <p:nvSpPr>
              <p:cNvPr id="6" name="TextBox 5">
                <a:extLst>
                  <a:ext uri="{FF2B5EF4-FFF2-40B4-BE49-F238E27FC236}">
                    <a16:creationId xmlns:a16="http://schemas.microsoft.com/office/drawing/2014/main" id="{CD31C923-9E8B-19AE-F994-BC44404ABE8F}"/>
                  </a:ext>
                </a:extLst>
              </p:cNvPr>
              <p:cNvSpPr txBox="1">
                <a:spLocks noRot="1" noChangeAspect="1" noMove="1" noResize="1" noEditPoints="1" noAdjustHandles="1" noChangeArrowheads="1" noChangeShapeType="1" noTextEdit="1"/>
              </p:cNvSpPr>
              <p:nvPr/>
            </p:nvSpPr>
            <p:spPr>
              <a:xfrm>
                <a:off x="1518993" y="3242949"/>
                <a:ext cx="2758769" cy="52758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C5EB6C-E078-6009-C388-6FC4C3DDFED6}"/>
                  </a:ext>
                </a:extLst>
              </p:cNvPr>
              <p:cNvSpPr txBox="1"/>
              <p:nvPr/>
            </p:nvSpPr>
            <p:spPr>
              <a:xfrm>
                <a:off x="5909838" y="3243686"/>
                <a:ext cx="1824217" cy="526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𝑺𝒑𝒓𝒂𝒚</m:t>
                      </m:r>
                      <m:r>
                        <a:rPr lang="en-US" b="0" i="1" smtClean="0">
                          <a:latin typeface="Cambria Math" panose="02040503050406030204" pitchFamily="18" charset="0"/>
                        </a:rPr>
                        <m:t>=</m:t>
                      </m:r>
                      <m:r>
                        <a:rPr lang="en-US" b="1" i="1" smtClean="0">
                          <a:latin typeface="Cambria Math" panose="02040503050406030204" pitchFamily="18" charset="0"/>
                        </a:rPr>
                        <m:t>𝟒𝟖𝟓</m:t>
                      </m:r>
                      <m:f>
                        <m:fPr>
                          <m:ctrlPr>
                            <a:rPr lang="en-US" b="1" i="1" smtClean="0">
                              <a:latin typeface="Cambria Math" panose="02040503050406030204" pitchFamily="18" charset="0"/>
                            </a:rPr>
                          </m:ctrlPr>
                        </m:fPr>
                        <m:num>
                          <m:r>
                            <a:rPr lang="en-US" b="1" i="1" smtClean="0">
                              <a:latin typeface="Cambria Math" panose="02040503050406030204" pitchFamily="18" charset="0"/>
                            </a:rPr>
                            <m:t>𝒍𝒃𝒔</m:t>
                          </m:r>
                        </m:num>
                        <m:den>
                          <m:r>
                            <a:rPr lang="en-US" b="1" i="1" smtClean="0">
                              <a:latin typeface="Cambria Math" panose="02040503050406030204" pitchFamily="18" charset="0"/>
                            </a:rPr>
                            <m:t>𝒉𝒓</m:t>
                          </m:r>
                        </m:den>
                      </m:f>
                    </m:oMath>
                  </m:oMathPara>
                </a14:m>
                <a:endParaRPr lang="en-US" b="1" dirty="0"/>
              </a:p>
            </p:txBody>
          </p:sp>
        </mc:Choice>
        <mc:Fallback xmlns="">
          <p:sp>
            <p:nvSpPr>
              <p:cNvPr id="7" name="TextBox 6">
                <a:extLst>
                  <a:ext uri="{FF2B5EF4-FFF2-40B4-BE49-F238E27FC236}">
                    <a16:creationId xmlns:a16="http://schemas.microsoft.com/office/drawing/2014/main" id="{05C5EB6C-E078-6009-C388-6FC4C3DDFED6}"/>
                  </a:ext>
                </a:extLst>
              </p:cNvPr>
              <p:cNvSpPr txBox="1">
                <a:spLocks noRot="1" noChangeAspect="1" noMove="1" noResize="1" noEditPoints="1" noAdjustHandles="1" noChangeArrowheads="1" noChangeShapeType="1" noTextEdit="1"/>
              </p:cNvSpPr>
              <p:nvPr/>
            </p:nvSpPr>
            <p:spPr>
              <a:xfrm>
                <a:off x="5909838" y="3243686"/>
                <a:ext cx="1824217" cy="52610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90372B7-BB47-3CC1-2835-3E6EFFD657EB}"/>
                  </a:ext>
                </a:extLst>
              </p:cNvPr>
              <p:cNvSpPr txBox="1"/>
              <p:nvPr/>
            </p:nvSpPr>
            <p:spPr>
              <a:xfrm>
                <a:off x="1518993" y="4013310"/>
                <a:ext cx="273151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𝑽𝒆𝒏𝒕𝒊𝒍𝒂𝒕𝒊𝒐𝒏</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𝟑𝟗𝟎𝟎𝟎</m:t>
                      </m:r>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𝒎</m:t>
                          </m:r>
                          <m:r>
                            <a:rPr lang="en-US" b="1" i="1" smtClean="0">
                              <a:latin typeface="Cambria Math" panose="02040503050406030204" pitchFamily="18" charset="0"/>
                              <a:ea typeface="Cambria Math" panose="02040503050406030204" pitchFamily="18" charset="0"/>
                            </a:rPr>
                            <m:t>𝟑</m:t>
                          </m:r>
                        </m:num>
                        <m:den>
                          <m:r>
                            <a:rPr lang="en-US" b="1" i="1" smtClean="0">
                              <a:latin typeface="Cambria Math" panose="02040503050406030204" pitchFamily="18" charset="0"/>
                              <a:ea typeface="Cambria Math" panose="02040503050406030204" pitchFamily="18" charset="0"/>
                            </a:rPr>
                            <m:t>𝒉</m:t>
                          </m:r>
                        </m:den>
                      </m:f>
                    </m:oMath>
                  </m:oMathPara>
                </a14:m>
                <a:endParaRPr lang="en-US" b="1" dirty="0"/>
              </a:p>
            </p:txBody>
          </p:sp>
        </mc:Choice>
        <mc:Fallback xmlns="">
          <p:sp>
            <p:nvSpPr>
              <p:cNvPr id="8" name="TextBox 7">
                <a:extLst>
                  <a:ext uri="{FF2B5EF4-FFF2-40B4-BE49-F238E27FC236}">
                    <a16:creationId xmlns:a16="http://schemas.microsoft.com/office/drawing/2014/main" id="{990372B7-BB47-3CC1-2835-3E6EFFD657EB}"/>
                  </a:ext>
                </a:extLst>
              </p:cNvPr>
              <p:cNvSpPr txBox="1">
                <a:spLocks noRot="1" noChangeAspect="1" noMove="1" noResize="1" noEditPoints="1" noAdjustHandles="1" noChangeArrowheads="1" noChangeShapeType="1" noTextEdit="1"/>
              </p:cNvSpPr>
              <p:nvPr/>
            </p:nvSpPr>
            <p:spPr>
              <a:xfrm>
                <a:off x="1518993" y="4013310"/>
                <a:ext cx="2731517" cy="5203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5FCB9C-6611-E075-3A3A-60E06B4BF730}"/>
                  </a:ext>
                </a:extLst>
              </p:cNvPr>
              <p:cNvSpPr txBox="1"/>
              <p:nvPr/>
            </p:nvSpPr>
            <p:spPr>
              <a:xfrm>
                <a:off x="5909838" y="4135010"/>
                <a:ext cx="28533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𝑽𝒆𝒏𝒕𝒊𝒍𝒂𝒕𝒊𝒐𝒏</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𝟐𝟑𝟎𝟎𝟎</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𝒄𝒇𝒎</m:t>
                      </m:r>
                    </m:oMath>
                  </m:oMathPara>
                </a14:m>
                <a:endParaRPr lang="en-US" b="1" dirty="0"/>
              </a:p>
            </p:txBody>
          </p:sp>
        </mc:Choice>
        <mc:Fallback xmlns="">
          <p:sp>
            <p:nvSpPr>
              <p:cNvPr id="9" name="TextBox 8">
                <a:extLst>
                  <a:ext uri="{FF2B5EF4-FFF2-40B4-BE49-F238E27FC236}">
                    <a16:creationId xmlns:a16="http://schemas.microsoft.com/office/drawing/2014/main" id="{2A5FCB9C-6611-E075-3A3A-60E06B4BF730}"/>
                  </a:ext>
                </a:extLst>
              </p:cNvPr>
              <p:cNvSpPr txBox="1">
                <a:spLocks noRot="1" noChangeAspect="1" noMove="1" noResize="1" noEditPoints="1" noAdjustHandles="1" noChangeArrowheads="1" noChangeShapeType="1" noTextEdit="1"/>
              </p:cNvSpPr>
              <p:nvPr/>
            </p:nvSpPr>
            <p:spPr>
              <a:xfrm>
                <a:off x="5909838" y="4135010"/>
                <a:ext cx="2853345" cy="276999"/>
              </a:xfrm>
              <a:prstGeom prst="rect">
                <a:avLst/>
              </a:prstGeom>
              <a:blipFill>
                <a:blip r:embed="rId5"/>
                <a:stretch>
                  <a:fillRect l="-1493" t="-2174" r="-2345"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A9AABA2-8EAA-EA79-1246-ABA2AD85B947}"/>
                  </a:ext>
                </a:extLst>
              </p:cNvPr>
              <p:cNvSpPr txBox="1"/>
              <p:nvPr/>
            </p:nvSpPr>
            <p:spPr>
              <a:xfrm>
                <a:off x="1518993" y="2622400"/>
                <a:ext cx="20726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𝑪𝒐𝒐𝒍𝒊𝒏𝒈</m:t>
                      </m:r>
                      <m:r>
                        <a:rPr lang="en-US" b="1" i="1" smtClean="0">
                          <a:latin typeface="Cambria Math" panose="02040503050406030204" pitchFamily="18" charset="0"/>
                        </a:rPr>
                        <m:t>=</m:t>
                      </m:r>
                      <m:r>
                        <a:rPr lang="en-US" b="1" i="1" smtClean="0">
                          <a:latin typeface="Cambria Math" panose="02040503050406030204" pitchFamily="18" charset="0"/>
                        </a:rPr>
                        <m:t>𝟏𝟓𝟎</m:t>
                      </m:r>
                      <m:r>
                        <a:rPr lang="en-US" b="1" i="1" smtClean="0">
                          <a:latin typeface="Cambria Math" panose="02040503050406030204" pitchFamily="18" charset="0"/>
                        </a:rPr>
                        <m:t> </m:t>
                      </m:r>
                      <m:r>
                        <a:rPr lang="en-US" b="1" i="1" smtClean="0">
                          <a:latin typeface="Cambria Math" panose="02040503050406030204" pitchFamily="18" charset="0"/>
                        </a:rPr>
                        <m:t>𝒌𝑾</m:t>
                      </m:r>
                    </m:oMath>
                  </m:oMathPara>
                </a14:m>
                <a:endParaRPr lang="en-US" dirty="0"/>
              </a:p>
            </p:txBody>
          </p:sp>
        </mc:Choice>
        <mc:Fallback xmlns="">
          <p:sp>
            <p:nvSpPr>
              <p:cNvPr id="10" name="TextBox 9">
                <a:extLst>
                  <a:ext uri="{FF2B5EF4-FFF2-40B4-BE49-F238E27FC236}">
                    <a16:creationId xmlns:a16="http://schemas.microsoft.com/office/drawing/2014/main" id="{DA9AABA2-8EAA-EA79-1246-ABA2AD85B947}"/>
                  </a:ext>
                </a:extLst>
              </p:cNvPr>
              <p:cNvSpPr txBox="1">
                <a:spLocks noRot="1" noChangeAspect="1" noMove="1" noResize="1" noEditPoints="1" noAdjustHandles="1" noChangeArrowheads="1" noChangeShapeType="1" noTextEdit="1"/>
              </p:cNvSpPr>
              <p:nvPr/>
            </p:nvSpPr>
            <p:spPr>
              <a:xfrm>
                <a:off x="1518993" y="2622400"/>
                <a:ext cx="2072683" cy="276999"/>
              </a:xfrm>
              <a:prstGeom prst="rect">
                <a:avLst/>
              </a:prstGeom>
              <a:blipFill>
                <a:blip r:embed="rId6"/>
                <a:stretch>
                  <a:fillRect l="-3529" t="-4348" r="-294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480BAD-4DCA-F21A-A990-53DEAB66F0B7}"/>
                  </a:ext>
                </a:extLst>
              </p:cNvPr>
              <p:cNvSpPr txBox="1"/>
              <p:nvPr/>
            </p:nvSpPr>
            <p:spPr>
              <a:xfrm>
                <a:off x="5909838" y="2497846"/>
                <a:ext cx="2311530" cy="526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𝑪𝒐𝒐𝒍𝒊𝒏𝒈</m:t>
                      </m:r>
                      <m:r>
                        <a:rPr lang="en-US" b="1" i="1" smtClean="0">
                          <a:latin typeface="Cambria Math" panose="02040503050406030204" pitchFamily="18" charset="0"/>
                        </a:rPr>
                        <m:t>=</m:t>
                      </m:r>
                      <m:r>
                        <a:rPr lang="en-US" b="1" i="1" smtClean="0">
                          <a:latin typeface="Cambria Math" panose="02040503050406030204" pitchFamily="18" charset="0"/>
                        </a:rPr>
                        <m:t>𝟓𝟏𝟐</m:t>
                      </m:r>
                      <m:f>
                        <m:fPr>
                          <m:ctrlPr>
                            <a:rPr lang="en-US" b="1" i="1" smtClean="0">
                              <a:latin typeface="Cambria Math" panose="02040503050406030204" pitchFamily="18" charset="0"/>
                            </a:rPr>
                          </m:ctrlPr>
                        </m:fPr>
                        <m:num>
                          <m:r>
                            <a:rPr lang="en-US" b="1" i="1" smtClean="0">
                              <a:latin typeface="Cambria Math" panose="02040503050406030204" pitchFamily="18" charset="0"/>
                            </a:rPr>
                            <m:t>𝒌𝑩𝑻𝑼</m:t>
                          </m:r>
                        </m:num>
                        <m:den>
                          <m:r>
                            <a:rPr lang="en-US" b="1" i="1" smtClean="0">
                              <a:latin typeface="Cambria Math" panose="02040503050406030204" pitchFamily="18" charset="0"/>
                            </a:rPr>
                            <m:t>𝒉𝒓</m:t>
                          </m:r>
                        </m:den>
                      </m:f>
                    </m:oMath>
                  </m:oMathPara>
                </a14:m>
                <a:endParaRPr lang="en-US" dirty="0"/>
              </a:p>
            </p:txBody>
          </p:sp>
        </mc:Choice>
        <mc:Fallback xmlns="">
          <p:sp>
            <p:nvSpPr>
              <p:cNvPr id="11" name="TextBox 10">
                <a:extLst>
                  <a:ext uri="{FF2B5EF4-FFF2-40B4-BE49-F238E27FC236}">
                    <a16:creationId xmlns:a16="http://schemas.microsoft.com/office/drawing/2014/main" id="{ED480BAD-4DCA-F21A-A990-53DEAB66F0B7}"/>
                  </a:ext>
                </a:extLst>
              </p:cNvPr>
              <p:cNvSpPr txBox="1">
                <a:spLocks noRot="1" noChangeAspect="1" noMove="1" noResize="1" noEditPoints="1" noAdjustHandles="1" noChangeArrowheads="1" noChangeShapeType="1" noTextEdit="1"/>
              </p:cNvSpPr>
              <p:nvPr/>
            </p:nvSpPr>
            <p:spPr>
              <a:xfrm>
                <a:off x="5909838" y="2497846"/>
                <a:ext cx="2311530" cy="526106"/>
              </a:xfrm>
              <a:prstGeom prst="rect">
                <a:avLst/>
              </a:prstGeom>
              <a:blipFill>
                <a:blip r:embed="rId7"/>
                <a:stretch>
                  <a:fillRect/>
                </a:stretch>
              </a:blipFill>
            </p:spPr>
            <p:txBody>
              <a:bodyPr/>
              <a:lstStyle/>
              <a:p>
                <a:r>
                  <a:rPr lang="en-US">
                    <a:noFill/>
                  </a:rPr>
                  <a:t> </a:t>
                </a:r>
              </a:p>
            </p:txBody>
          </p:sp>
        </mc:Fallback>
      </mc:AlternateContent>
      <p:sp>
        <p:nvSpPr>
          <p:cNvPr id="12" name="Pladsholder til tekst 14">
            <a:extLst>
              <a:ext uri="{FF2B5EF4-FFF2-40B4-BE49-F238E27FC236}">
                <a16:creationId xmlns:a16="http://schemas.microsoft.com/office/drawing/2014/main" id="{4CBC2621-3EF4-C3B3-8051-82330985DEFA}"/>
              </a:ext>
            </a:extLst>
          </p:cNvPr>
          <p:cNvSpPr txBox="1">
            <a:spLocks/>
          </p:cNvSpPr>
          <p:nvPr/>
        </p:nvSpPr>
        <p:spPr>
          <a:xfrm>
            <a:off x="838200" y="4915755"/>
            <a:ext cx="9812474" cy="4323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rgbClr val="016AB3"/>
                </a:solidFill>
              </a:rPr>
              <a:t>Energy Input: ~ 15W per kg/</a:t>
            </a:r>
            <a:r>
              <a:rPr lang="en-US" sz="2000" dirty="0" err="1">
                <a:solidFill>
                  <a:srgbClr val="016AB3"/>
                </a:solidFill>
              </a:rPr>
              <a:t>hr</a:t>
            </a:r>
            <a:r>
              <a:rPr lang="en-US" sz="2000" dirty="0">
                <a:solidFill>
                  <a:srgbClr val="016AB3"/>
                </a:solidFill>
              </a:rPr>
              <a:t> = 3.3 kW for Spraying</a:t>
            </a:r>
          </a:p>
          <a:p>
            <a:pPr lvl="1"/>
            <a:endParaRPr lang="en-US" sz="2000" dirty="0">
              <a:solidFill>
                <a:srgbClr val="016AB3"/>
              </a:solidFill>
            </a:endParaRPr>
          </a:p>
          <a:p>
            <a:pPr lvl="1"/>
            <a:r>
              <a:rPr lang="en-US" sz="2000" dirty="0">
                <a:solidFill>
                  <a:srgbClr val="016AB3"/>
                </a:solidFill>
              </a:rPr>
              <a:t>EER = 150 / 3.3 = </a:t>
            </a:r>
            <a:r>
              <a:rPr lang="en-US" sz="2000" b="1" dirty="0">
                <a:solidFill>
                  <a:srgbClr val="016AB3"/>
                </a:solidFill>
              </a:rPr>
              <a:t>45 EER</a:t>
            </a:r>
            <a:r>
              <a:rPr lang="en-US" sz="2000" dirty="0">
                <a:solidFill>
                  <a:srgbClr val="016AB3"/>
                </a:solidFill>
              </a:rPr>
              <a:t>  </a:t>
            </a:r>
          </a:p>
          <a:p>
            <a:pPr lvl="2"/>
            <a:endParaRPr lang="en-US" dirty="0"/>
          </a:p>
          <a:p>
            <a:pPr lvl="2"/>
            <a:endParaRPr lang="en-US" dirty="0"/>
          </a:p>
          <a:p>
            <a:pPr marL="457200" lvl="1" indent="0">
              <a:buNone/>
            </a:pPr>
            <a:r>
              <a:rPr lang="en-US" sz="2000" dirty="0"/>
              <a:t> </a:t>
            </a:r>
          </a:p>
          <a:p>
            <a:pPr lvl="1"/>
            <a:endParaRPr lang="en-US" sz="2000" dirty="0"/>
          </a:p>
        </p:txBody>
      </p:sp>
    </p:spTree>
    <p:extLst>
      <p:ext uri="{BB962C8B-B14F-4D97-AF65-F5344CB8AC3E}">
        <p14:creationId xmlns:p14="http://schemas.microsoft.com/office/powerpoint/2010/main" val="3912190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A100-4967-A613-2E70-E99399DEE4A7}"/>
              </a:ext>
            </a:extLst>
          </p:cNvPr>
          <p:cNvSpPr>
            <a:spLocks noGrp="1"/>
          </p:cNvSpPr>
          <p:nvPr>
            <p:ph type="title"/>
          </p:nvPr>
        </p:nvSpPr>
        <p:spPr/>
        <p:txBody>
          <a:bodyPr/>
          <a:lstStyle/>
          <a:p>
            <a:r>
              <a:rPr lang="en-US" sz="4400" dirty="0">
                <a:latin typeface="+mn-lt"/>
              </a:rPr>
              <a:t>Direct Room Evaporative Cooling Example: Window Manufacturing</a:t>
            </a:r>
            <a:endParaRPr lang="en-US" dirty="0"/>
          </a:p>
        </p:txBody>
      </p:sp>
      <p:pic>
        <p:nvPicPr>
          <p:cNvPr id="4" name="Picture 3">
            <a:extLst>
              <a:ext uri="{FF2B5EF4-FFF2-40B4-BE49-F238E27FC236}">
                <a16:creationId xmlns:a16="http://schemas.microsoft.com/office/drawing/2014/main" id="{30ACB8D2-C284-28C7-E603-EE070BDD6781}"/>
              </a:ext>
            </a:extLst>
          </p:cNvPr>
          <p:cNvPicPr>
            <a:picLocks noChangeAspect="1"/>
          </p:cNvPicPr>
          <p:nvPr/>
        </p:nvPicPr>
        <p:blipFill>
          <a:blip r:embed="rId2"/>
          <a:stretch>
            <a:fillRect/>
          </a:stretch>
        </p:blipFill>
        <p:spPr>
          <a:xfrm>
            <a:off x="838200" y="1690688"/>
            <a:ext cx="9557551" cy="4860000"/>
          </a:xfrm>
          <a:prstGeom prst="rect">
            <a:avLst/>
          </a:prstGeom>
        </p:spPr>
      </p:pic>
    </p:spTree>
    <p:extLst>
      <p:ext uri="{BB962C8B-B14F-4D97-AF65-F5344CB8AC3E}">
        <p14:creationId xmlns:p14="http://schemas.microsoft.com/office/powerpoint/2010/main" val="2560972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FED0-F2C6-39C6-0466-0A4DA86727CC}"/>
              </a:ext>
            </a:extLst>
          </p:cNvPr>
          <p:cNvSpPr>
            <a:spLocks noGrp="1"/>
          </p:cNvSpPr>
          <p:nvPr>
            <p:ph type="title"/>
          </p:nvPr>
        </p:nvSpPr>
        <p:spPr/>
        <p:txBody>
          <a:bodyPr/>
          <a:lstStyle/>
          <a:p>
            <a:r>
              <a:rPr lang="en-US" sz="4400" dirty="0">
                <a:latin typeface="+mn-lt"/>
              </a:rPr>
              <a:t>HVAC Humidification / Evaporative Cooling Example</a:t>
            </a:r>
            <a:endParaRPr lang="en-US" dirty="0"/>
          </a:p>
        </p:txBody>
      </p:sp>
      <p:sp>
        <p:nvSpPr>
          <p:cNvPr id="3" name="Content Placeholder 2">
            <a:extLst>
              <a:ext uri="{FF2B5EF4-FFF2-40B4-BE49-F238E27FC236}">
                <a16:creationId xmlns:a16="http://schemas.microsoft.com/office/drawing/2014/main" id="{DCEAE68A-45B5-686C-B6F3-35767445FDD0}"/>
              </a:ext>
            </a:extLst>
          </p:cNvPr>
          <p:cNvSpPr>
            <a:spLocks noGrp="1"/>
          </p:cNvSpPr>
          <p:nvPr>
            <p:ph idx="1"/>
          </p:nvPr>
        </p:nvSpPr>
        <p:spPr/>
        <p:txBody>
          <a:bodyPr>
            <a:normAutofit fontScale="62500" lnSpcReduction="20000"/>
          </a:bodyPr>
          <a:lstStyle/>
          <a:p>
            <a:pPr marL="0" indent="0">
              <a:buNone/>
            </a:pPr>
            <a:r>
              <a:rPr lang="en-US" b="1" dirty="0"/>
              <a:t>Public Building Campus</a:t>
            </a:r>
            <a:r>
              <a:rPr lang="en-US" dirty="0"/>
              <a:t>:</a:t>
            </a:r>
          </a:p>
          <a:p>
            <a:pPr marL="285750" indent="-285750">
              <a:buFont typeface="Arial" panose="020B0604020202020204" pitchFamily="34" charset="0"/>
              <a:buChar char="•"/>
            </a:pPr>
            <a:r>
              <a:rPr lang="en-US" dirty="0"/>
              <a:t>Southern Ontario</a:t>
            </a:r>
          </a:p>
          <a:p>
            <a:pPr marL="285750" indent="-285750">
              <a:buFont typeface="Arial" panose="020B0604020202020204" pitchFamily="34" charset="0"/>
              <a:buChar char="•"/>
            </a:pPr>
            <a:r>
              <a:rPr lang="en-US" dirty="0"/>
              <a:t>Existing older steam humidification</a:t>
            </a:r>
          </a:p>
          <a:p>
            <a:pPr marL="285750" indent="-285750">
              <a:buFont typeface="Arial" panose="020B0604020202020204" pitchFamily="34" charset="0"/>
              <a:buChar char="•"/>
            </a:pPr>
            <a:r>
              <a:rPr lang="en-US" dirty="0"/>
              <a:t>Energy cost reduction retrofit</a:t>
            </a:r>
          </a:p>
          <a:p>
            <a:endParaRPr lang="en-US" dirty="0"/>
          </a:p>
          <a:p>
            <a:pPr marL="0" indent="0">
              <a:buNone/>
            </a:pPr>
            <a:r>
              <a:rPr lang="en-US" b="1" dirty="0"/>
              <a:t>Building Characteristics:</a:t>
            </a:r>
          </a:p>
          <a:p>
            <a:pPr marL="285750" indent="-285750">
              <a:buFont typeface="Arial" panose="020B0604020202020204" pitchFamily="34" charset="0"/>
              <a:buChar char="•"/>
            </a:pPr>
            <a:r>
              <a:rPr lang="en-US" dirty="0"/>
              <a:t>9 Floors</a:t>
            </a:r>
          </a:p>
          <a:p>
            <a:pPr marL="285750" indent="-285750">
              <a:buFont typeface="Arial" panose="020B0604020202020204" pitchFamily="34" charset="0"/>
              <a:buChar char="•"/>
            </a:pPr>
            <a:r>
              <a:rPr lang="en-US" dirty="0"/>
              <a:t>Multiple Air Handling Units</a:t>
            </a:r>
          </a:p>
          <a:p>
            <a:pPr marL="285750" indent="-285750">
              <a:buFont typeface="Arial" panose="020B0604020202020204" pitchFamily="34" charset="0"/>
              <a:buChar char="•"/>
            </a:pPr>
            <a:endParaRPr lang="en-US" dirty="0"/>
          </a:p>
          <a:p>
            <a:pPr marL="0" indent="0">
              <a:buNone/>
            </a:pPr>
            <a:r>
              <a:rPr lang="en-US" b="1" dirty="0"/>
              <a:t>3 System Comparison</a:t>
            </a:r>
          </a:p>
          <a:p>
            <a:pPr marL="285750" indent="-285750">
              <a:buFont typeface="Arial" panose="020B0604020202020204" pitchFamily="34" charset="0"/>
              <a:buChar char="•"/>
            </a:pPr>
            <a:r>
              <a:rPr lang="en-US" dirty="0"/>
              <a:t>Resistive Steam</a:t>
            </a:r>
          </a:p>
          <a:p>
            <a:pPr marL="285750" indent="-285750">
              <a:buFont typeface="Arial" panose="020B0604020202020204" pitchFamily="34" charset="0"/>
              <a:buChar char="•"/>
            </a:pPr>
            <a:r>
              <a:rPr lang="en-US" dirty="0"/>
              <a:t>Gas Fired Steam</a:t>
            </a:r>
          </a:p>
          <a:p>
            <a:pPr marL="285750" indent="-285750">
              <a:buFont typeface="Arial" panose="020B0604020202020204" pitchFamily="34" charset="0"/>
              <a:buChar char="•"/>
            </a:pPr>
            <a:r>
              <a:rPr lang="en-US" dirty="0"/>
              <a:t>Hybrid Fogging</a:t>
            </a:r>
          </a:p>
          <a:p>
            <a:endParaRPr lang="en-US" dirty="0"/>
          </a:p>
        </p:txBody>
      </p:sp>
      <p:pic>
        <p:nvPicPr>
          <p:cNvPr id="5" name="Picture 4">
            <a:extLst>
              <a:ext uri="{FF2B5EF4-FFF2-40B4-BE49-F238E27FC236}">
                <a16:creationId xmlns:a16="http://schemas.microsoft.com/office/drawing/2014/main" id="{3F4EB7B7-1F6C-4FE3-1795-8867480A372F}"/>
              </a:ext>
            </a:extLst>
          </p:cNvPr>
          <p:cNvPicPr>
            <a:picLocks noChangeAspect="1"/>
          </p:cNvPicPr>
          <p:nvPr/>
        </p:nvPicPr>
        <p:blipFill>
          <a:blip r:embed="rId2"/>
          <a:stretch>
            <a:fillRect/>
          </a:stretch>
        </p:blipFill>
        <p:spPr>
          <a:xfrm>
            <a:off x="4960542" y="1326703"/>
            <a:ext cx="4901609" cy="4913802"/>
          </a:xfrm>
          <a:prstGeom prst="rect">
            <a:avLst/>
          </a:prstGeom>
        </p:spPr>
      </p:pic>
    </p:spTree>
    <p:extLst>
      <p:ext uri="{BB962C8B-B14F-4D97-AF65-F5344CB8AC3E}">
        <p14:creationId xmlns:p14="http://schemas.microsoft.com/office/powerpoint/2010/main" val="3352294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CD36-ED97-F4B5-3C20-18B63D33F890}"/>
              </a:ext>
            </a:extLst>
          </p:cNvPr>
          <p:cNvSpPr>
            <a:spLocks noGrp="1"/>
          </p:cNvSpPr>
          <p:nvPr>
            <p:ph type="title"/>
          </p:nvPr>
        </p:nvSpPr>
        <p:spPr/>
        <p:txBody>
          <a:bodyPr/>
          <a:lstStyle/>
          <a:p>
            <a:r>
              <a:rPr lang="en-US" dirty="0"/>
              <a:t>Case Study – Utility Usage</a:t>
            </a:r>
          </a:p>
        </p:txBody>
      </p:sp>
      <p:pic>
        <p:nvPicPr>
          <p:cNvPr id="4" name="Picture 3">
            <a:extLst>
              <a:ext uri="{FF2B5EF4-FFF2-40B4-BE49-F238E27FC236}">
                <a16:creationId xmlns:a16="http://schemas.microsoft.com/office/drawing/2014/main" id="{C36419C9-C4F6-D03F-9421-CCB220E944CC}"/>
              </a:ext>
            </a:extLst>
          </p:cNvPr>
          <p:cNvPicPr>
            <a:picLocks noChangeAspect="1"/>
          </p:cNvPicPr>
          <p:nvPr/>
        </p:nvPicPr>
        <p:blipFill>
          <a:blip r:embed="rId2"/>
          <a:stretch>
            <a:fillRect/>
          </a:stretch>
        </p:blipFill>
        <p:spPr>
          <a:xfrm>
            <a:off x="575593" y="1678656"/>
            <a:ext cx="11040813" cy="4694327"/>
          </a:xfrm>
          <a:prstGeom prst="rect">
            <a:avLst/>
          </a:prstGeom>
        </p:spPr>
      </p:pic>
    </p:spTree>
    <p:extLst>
      <p:ext uri="{BB962C8B-B14F-4D97-AF65-F5344CB8AC3E}">
        <p14:creationId xmlns:p14="http://schemas.microsoft.com/office/powerpoint/2010/main" val="2965178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4A56-F21A-C831-12FF-D2975472D29F}"/>
              </a:ext>
            </a:extLst>
          </p:cNvPr>
          <p:cNvSpPr>
            <a:spLocks noGrp="1"/>
          </p:cNvSpPr>
          <p:nvPr>
            <p:ph type="title"/>
          </p:nvPr>
        </p:nvSpPr>
        <p:spPr/>
        <p:txBody>
          <a:bodyPr/>
          <a:lstStyle/>
          <a:p>
            <a:r>
              <a:rPr lang="en-US" dirty="0"/>
              <a:t>Case Study – Annual Costs</a:t>
            </a:r>
          </a:p>
        </p:txBody>
      </p:sp>
      <p:pic>
        <p:nvPicPr>
          <p:cNvPr id="4" name="Picture 3">
            <a:extLst>
              <a:ext uri="{FF2B5EF4-FFF2-40B4-BE49-F238E27FC236}">
                <a16:creationId xmlns:a16="http://schemas.microsoft.com/office/drawing/2014/main" id="{D0202166-3521-0AC3-C623-9D456BBB8450}"/>
              </a:ext>
            </a:extLst>
          </p:cNvPr>
          <p:cNvPicPr>
            <a:picLocks noChangeAspect="1"/>
          </p:cNvPicPr>
          <p:nvPr/>
        </p:nvPicPr>
        <p:blipFill>
          <a:blip r:embed="rId2"/>
          <a:stretch>
            <a:fillRect/>
          </a:stretch>
        </p:blipFill>
        <p:spPr>
          <a:xfrm>
            <a:off x="1423011" y="1465878"/>
            <a:ext cx="9345978" cy="4840644"/>
          </a:xfrm>
          <a:prstGeom prst="rect">
            <a:avLst/>
          </a:prstGeom>
        </p:spPr>
      </p:pic>
    </p:spTree>
    <p:extLst>
      <p:ext uri="{BB962C8B-B14F-4D97-AF65-F5344CB8AC3E}">
        <p14:creationId xmlns:p14="http://schemas.microsoft.com/office/powerpoint/2010/main" val="571829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955320" y="533400"/>
            <a:ext cx="3048000" cy="861774"/>
          </a:xfrm>
          <a:prstGeom prst="rect">
            <a:avLst/>
          </a:prstGeom>
          <a:noFill/>
          <a:ln w="9525">
            <a:noFill/>
            <a:miter lim="800000"/>
            <a:headEnd/>
            <a:tailEnd/>
          </a:ln>
          <a:effectLst/>
        </p:spPr>
        <p:txBody>
          <a:bodyPr wrap="square" lIns="0" tIns="0" rIns="0" bIns="0" numCol="1" spcCol="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Objectives</a:t>
            </a:r>
          </a:p>
        </p:txBody>
      </p:sp>
      <p:pic>
        <p:nvPicPr>
          <p:cNvPr id="11" name="Picture 10"/>
          <p:cNvPicPr>
            <a:picLocks noChangeAspect="1"/>
          </p:cNvPicPr>
          <p:nvPr/>
        </p:nvPicPr>
        <p:blipFill>
          <a:blip r:embed="rId3" cstate="print"/>
          <a:stretch>
            <a:fillRect/>
          </a:stretch>
        </p:blipFill>
        <p:spPr>
          <a:xfrm>
            <a:off x="1524000" y="0"/>
            <a:ext cx="9144000" cy="193524"/>
          </a:xfrm>
          <a:prstGeom prst="rect">
            <a:avLst/>
          </a:prstGeom>
        </p:spPr>
      </p:pic>
      <p:sp>
        <p:nvSpPr>
          <p:cNvPr id="9" name="TextBox 8"/>
          <p:cNvSpPr txBox="1"/>
          <p:nvPr/>
        </p:nvSpPr>
        <p:spPr>
          <a:xfrm>
            <a:off x="1955321" y="1752601"/>
            <a:ext cx="604567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Calibri" panose="020F0502020204030204"/>
                <a:ea typeface="Arial Unicode MS" pitchFamily="34" charset="-128"/>
                <a:cs typeface="65 Helvetica Medium"/>
              </a:rPr>
              <a:t>At the end of the course, participants will understand:</a:t>
            </a:r>
            <a:endParaRPr kumimoji="0" lang="en-US" sz="1400" b="0" i="0" u="none" strike="noStrike" kern="1200" cap="none" spc="0" normalizeH="0" baseline="0" noProof="0" dirty="0">
              <a:ln>
                <a:noFill/>
              </a:ln>
              <a:solidFill>
                <a:srgbClr val="595959"/>
              </a:solidFill>
              <a:effectLst/>
              <a:uLnTx/>
              <a:uFillTx/>
              <a:latin typeface="Calibri" panose="020F0502020204030204"/>
              <a:ea typeface="+mn-ea"/>
              <a:cs typeface="65 Helvetica Medium"/>
            </a:endParaRPr>
          </a:p>
        </p:txBody>
      </p:sp>
      <p:cxnSp>
        <p:nvCxnSpPr>
          <p:cNvPr id="13" name="Straight Connector 12"/>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524000" y="2417805"/>
            <a:ext cx="8599191" cy="30777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Humidity terminology and humidification applications</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Drivers of Decarbonization</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Adiabatic </a:t>
            </a:r>
            <a:r>
              <a:rPr lang="en-US" sz="2400" dirty="0">
                <a:solidFill>
                  <a:srgbClr val="0079C1"/>
                </a:solidFill>
                <a:latin typeface="Calibri" panose="020F0502020204030204"/>
              </a:rPr>
              <a:t>cooling and physics of evaporating water</a:t>
            </a:r>
            <a:endPar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Direct evaporative cooling fundamentals</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Indirect evaporative cooling fundamentals</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lang="en-US" sz="2400" dirty="0">
                <a:solidFill>
                  <a:srgbClr val="0079C1"/>
                </a:solidFill>
                <a:latin typeface="Calibri" panose="020F0502020204030204"/>
              </a:rPr>
              <a:t>Adiabatic technologies</a:t>
            </a:r>
          </a:p>
        </p:txBody>
      </p:sp>
    </p:spTree>
    <p:extLst>
      <p:ext uri="{BB962C8B-B14F-4D97-AF65-F5344CB8AC3E}">
        <p14:creationId xmlns:p14="http://schemas.microsoft.com/office/powerpoint/2010/main" val="684647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205C-74EB-59AE-1EA4-B946B6FEE2A7}"/>
              </a:ext>
            </a:extLst>
          </p:cNvPr>
          <p:cNvSpPr>
            <a:spLocks noGrp="1"/>
          </p:cNvSpPr>
          <p:nvPr>
            <p:ph type="title"/>
          </p:nvPr>
        </p:nvSpPr>
        <p:spPr/>
        <p:txBody>
          <a:bodyPr/>
          <a:lstStyle/>
          <a:p>
            <a:r>
              <a:rPr lang="en-US" dirty="0"/>
              <a:t>Example BIN Data Plot</a:t>
            </a:r>
          </a:p>
        </p:txBody>
      </p:sp>
      <p:pic>
        <p:nvPicPr>
          <p:cNvPr id="4" name="Picture 3">
            <a:extLst>
              <a:ext uri="{FF2B5EF4-FFF2-40B4-BE49-F238E27FC236}">
                <a16:creationId xmlns:a16="http://schemas.microsoft.com/office/drawing/2014/main" id="{6BA3F280-6786-DE1E-178A-FECBD1F69273}"/>
              </a:ext>
            </a:extLst>
          </p:cNvPr>
          <p:cNvPicPr>
            <a:picLocks noChangeAspect="1"/>
          </p:cNvPicPr>
          <p:nvPr/>
        </p:nvPicPr>
        <p:blipFill>
          <a:blip r:embed="rId2"/>
          <a:stretch>
            <a:fillRect/>
          </a:stretch>
        </p:blipFill>
        <p:spPr>
          <a:xfrm>
            <a:off x="1980009" y="1547924"/>
            <a:ext cx="8620491" cy="5310076"/>
          </a:xfrm>
          <a:prstGeom prst="rect">
            <a:avLst/>
          </a:prstGeom>
        </p:spPr>
      </p:pic>
    </p:spTree>
    <p:extLst>
      <p:ext uri="{BB962C8B-B14F-4D97-AF65-F5344CB8AC3E}">
        <p14:creationId xmlns:p14="http://schemas.microsoft.com/office/powerpoint/2010/main" val="294165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07A22D-23B9-BB32-0DEB-88A502B2A310}"/>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Indirect Evaporative Cooling</a:t>
            </a:r>
          </a:p>
        </p:txBody>
      </p:sp>
      <p:pic>
        <p:nvPicPr>
          <p:cNvPr id="5" name="Picture 4">
            <a:extLst>
              <a:ext uri="{FF2B5EF4-FFF2-40B4-BE49-F238E27FC236}">
                <a16:creationId xmlns:a16="http://schemas.microsoft.com/office/drawing/2014/main" id="{D6977214-539F-4E7E-CB08-2F7988091C98}"/>
              </a:ext>
            </a:extLst>
          </p:cNvPr>
          <p:cNvPicPr>
            <a:picLocks noChangeAspect="1"/>
          </p:cNvPicPr>
          <p:nvPr/>
        </p:nvPicPr>
        <p:blipFill>
          <a:blip r:embed="rId2">
            <a:extLst>
              <a:ext uri="{28A0092B-C50C-407E-A947-70E740481C1C}">
                <a14:useLocalDpi xmlns:a14="http://schemas.microsoft.com/office/drawing/2010/main" val="0"/>
              </a:ext>
            </a:extLst>
          </a:blip>
          <a:srcRect t="24313" b="24313"/>
          <a:stretch/>
        </p:blipFill>
        <p:spPr>
          <a:xfrm>
            <a:off x="20" y="0"/>
            <a:ext cx="12191980" cy="4172740"/>
          </a:xfrm>
          <a:prstGeom prst="rect">
            <a:avLst/>
          </a:prstGeom>
        </p:spPr>
      </p:pic>
      <p:pic>
        <p:nvPicPr>
          <p:cNvPr id="6" name="Picture 5">
            <a:extLst>
              <a:ext uri="{FF2B5EF4-FFF2-40B4-BE49-F238E27FC236}">
                <a16:creationId xmlns:a16="http://schemas.microsoft.com/office/drawing/2014/main" id="{FE1D2BC3-BF68-061E-CA4C-FD29E4312315}"/>
              </a:ext>
            </a:extLst>
          </p:cNvPr>
          <p:cNvPicPr>
            <a:picLocks noChangeAspect="1"/>
          </p:cNvPicPr>
          <p:nvPr/>
        </p:nvPicPr>
        <p:blipFill>
          <a:blip r:embed="rId3"/>
          <a:stretch>
            <a:fillRect/>
          </a:stretch>
        </p:blipFill>
        <p:spPr>
          <a:xfrm>
            <a:off x="644525" y="4464424"/>
            <a:ext cx="1352550" cy="609600"/>
          </a:xfrm>
          <a:prstGeom prst="rect">
            <a:avLst/>
          </a:prstGeom>
        </p:spPr>
      </p:pic>
    </p:spTree>
    <p:extLst>
      <p:ext uri="{BB962C8B-B14F-4D97-AF65-F5344CB8AC3E}">
        <p14:creationId xmlns:p14="http://schemas.microsoft.com/office/powerpoint/2010/main" val="612730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76DA-6817-2867-75C5-9F6B198C5F1C}"/>
              </a:ext>
            </a:extLst>
          </p:cNvPr>
          <p:cNvSpPr>
            <a:spLocks noGrp="1"/>
          </p:cNvSpPr>
          <p:nvPr>
            <p:ph type="title"/>
          </p:nvPr>
        </p:nvSpPr>
        <p:spPr/>
        <p:txBody>
          <a:bodyPr/>
          <a:lstStyle/>
          <a:p>
            <a:r>
              <a:rPr lang="en-US" sz="4400" dirty="0">
                <a:latin typeface="+mn-lt"/>
              </a:rPr>
              <a:t>Indirect Evaporative Cooling Example</a:t>
            </a:r>
            <a:endParaRPr lang="en-US" dirty="0"/>
          </a:p>
        </p:txBody>
      </p:sp>
      <p:pic>
        <p:nvPicPr>
          <p:cNvPr id="4" name="SH2 Video Kreuzstrom_110329.wmv">
            <a:hlinkClick r:id="" action="ppaction://media"/>
            <a:extLst>
              <a:ext uri="{FF2B5EF4-FFF2-40B4-BE49-F238E27FC236}">
                <a16:creationId xmlns:a16="http://schemas.microsoft.com/office/drawing/2014/main" id="{D3D9B6AB-2CBC-5AAD-5AC3-3C6CDF0B17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a:blip>
          <a:srcRect t="92" b="7861"/>
          <a:stretch/>
        </p:blipFill>
        <p:spPr>
          <a:xfrm>
            <a:off x="4938701" y="1672952"/>
            <a:ext cx="6718237" cy="4132563"/>
          </a:xfrm>
          <a:prstGeom prst="rect">
            <a:avLst/>
          </a:prstGeom>
          <a:solidFill>
            <a:schemeClr val="bg1"/>
          </a:solidFill>
          <a:ln>
            <a:noFill/>
          </a:ln>
          <a:effectLst/>
        </p:spPr>
      </p:pic>
      <p:sp>
        <p:nvSpPr>
          <p:cNvPr id="5" name="TextBox 4">
            <a:extLst>
              <a:ext uri="{FF2B5EF4-FFF2-40B4-BE49-F238E27FC236}">
                <a16:creationId xmlns:a16="http://schemas.microsoft.com/office/drawing/2014/main" id="{7B00BACD-1CCE-0D13-07C7-C44F999604AE}"/>
              </a:ext>
            </a:extLst>
          </p:cNvPr>
          <p:cNvSpPr txBox="1"/>
          <p:nvPr/>
        </p:nvSpPr>
        <p:spPr>
          <a:xfrm>
            <a:off x="838200" y="1690688"/>
            <a:ext cx="3916392" cy="4524315"/>
          </a:xfrm>
          <a:prstGeom prst="rect">
            <a:avLst/>
          </a:prstGeom>
          <a:noFill/>
        </p:spPr>
        <p:txBody>
          <a:bodyPr wrap="square" rtlCol="0">
            <a:spAutoFit/>
          </a:bodyPr>
          <a:lstStyle/>
          <a:p>
            <a:r>
              <a:rPr lang="en-US" b="1" dirty="0">
                <a:solidFill>
                  <a:srgbClr val="0070C0"/>
                </a:solidFill>
              </a:rPr>
              <a:t>Building</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Toronto, ON</a:t>
            </a:r>
          </a:p>
          <a:p>
            <a:pPr marL="285750" indent="-285750">
              <a:buFont typeface="Arial" panose="020B0604020202020204" pitchFamily="34" charset="0"/>
              <a:buChar char="•"/>
            </a:pPr>
            <a:r>
              <a:rPr lang="en-US" dirty="0">
                <a:solidFill>
                  <a:srgbClr val="0070C0"/>
                </a:solidFill>
              </a:rPr>
              <a:t>Monday - Friday</a:t>
            </a:r>
          </a:p>
          <a:p>
            <a:pPr marL="285750" indent="-285750">
              <a:buFont typeface="Arial" panose="020B0604020202020204" pitchFamily="34" charset="0"/>
              <a:buChar char="•"/>
            </a:pPr>
            <a:r>
              <a:rPr lang="en-US" dirty="0">
                <a:solidFill>
                  <a:srgbClr val="0070C0"/>
                </a:solidFill>
              </a:rPr>
              <a:t>06:00 – 18:00</a:t>
            </a:r>
          </a:p>
          <a:p>
            <a:pPr marL="285750" indent="-285750">
              <a:buFont typeface="Arial" panose="020B0604020202020204" pitchFamily="34" charset="0"/>
              <a:buChar char="•"/>
            </a:pPr>
            <a:r>
              <a:rPr lang="en-US" dirty="0">
                <a:solidFill>
                  <a:srgbClr val="0070C0"/>
                </a:solidFill>
              </a:rPr>
              <a:t>3120 Hours per year</a:t>
            </a:r>
          </a:p>
          <a:p>
            <a:endParaRPr lang="en-US" dirty="0">
              <a:solidFill>
                <a:srgbClr val="0070C0"/>
              </a:solidFill>
            </a:endParaRPr>
          </a:p>
          <a:p>
            <a:r>
              <a:rPr lang="en-US" b="1" dirty="0">
                <a:solidFill>
                  <a:srgbClr val="0070C0"/>
                </a:solidFill>
              </a:rPr>
              <a:t>Space Conditions:</a:t>
            </a:r>
          </a:p>
          <a:p>
            <a:pPr marL="285750" indent="-285750">
              <a:buFont typeface="Arial" panose="020B0604020202020204" pitchFamily="34" charset="0"/>
              <a:buChar char="•"/>
            </a:pPr>
            <a:r>
              <a:rPr lang="en-US" dirty="0">
                <a:solidFill>
                  <a:srgbClr val="0070C0"/>
                </a:solidFill>
              </a:rPr>
              <a:t>72°</a:t>
            </a:r>
            <a:r>
              <a:rPr lang="en-US" baseline="30000" dirty="0">
                <a:solidFill>
                  <a:srgbClr val="0070C0"/>
                </a:solidFill>
              </a:rPr>
              <a:t>F</a:t>
            </a:r>
            <a:r>
              <a:rPr lang="en-US" dirty="0">
                <a:solidFill>
                  <a:srgbClr val="0070C0"/>
                </a:solidFill>
              </a:rPr>
              <a:t> – 77°</a:t>
            </a:r>
            <a:r>
              <a:rPr lang="en-US" baseline="30000" dirty="0">
                <a:solidFill>
                  <a:srgbClr val="0070C0"/>
                </a:solidFill>
              </a:rPr>
              <a:t>F</a:t>
            </a:r>
            <a:r>
              <a:rPr lang="en-US" dirty="0">
                <a:solidFill>
                  <a:srgbClr val="0070C0"/>
                </a:solidFill>
              </a:rPr>
              <a:t> (22°</a:t>
            </a:r>
            <a:r>
              <a:rPr lang="en-US" baseline="30000" dirty="0">
                <a:solidFill>
                  <a:srgbClr val="0070C0"/>
                </a:solidFill>
              </a:rPr>
              <a:t>C</a:t>
            </a:r>
            <a:r>
              <a:rPr lang="en-US" dirty="0">
                <a:solidFill>
                  <a:srgbClr val="0070C0"/>
                </a:solidFill>
              </a:rPr>
              <a:t> – 25°</a:t>
            </a:r>
            <a:r>
              <a:rPr lang="en-US" baseline="30000" dirty="0">
                <a:solidFill>
                  <a:srgbClr val="0070C0"/>
                </a:solidFill>
              </a:rPr>
              <a:t>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Max 60% RH</a:t>
            </a:r>
          </a:p>
          <a:p>
            <a:endParaRPr lang="en-US" dirty="0">
              <a:solidFill>
                <a:srgbClr val="0070C0"/>
              </a:solidFill>
            </a:endParaRPr>
          </a:p>
          <a:p>
            <a:r>
              <a:rPr lang="en-US" b="1" dirty="0">
                <a:solidFill>
                  <a:srgbClr val="0070C0"/>
                </a:solidFill>
              </a:rPr>
              <a:t>Air Handling Unit:</a:t>
            </a:r>
          </a:p>
          <a:p>
            <a:pPr marL="285750" indent="-285750">
              <a:buFont typeface="Arial" panose="020B0604020202020204" pitchFamily="34" charset="0"/>
              <a:buChar char="•"/>
            </a:pPr>
            <a:r>
              <a:rPr lang="en-US" dirty="0">
                <a:solidFill>
                  <a:srgbClr val="0070C0"/>
                </a:solidFill>
              </a:rPr>
              <a:t>15000 cfm (25500 m3/</a:t>
            </a:r>
            <a:r>
              <a:rPr lang="en-US" dirty="0" err="1">
                <a:solidFill>
                  <a:srgbClr val="0070C0"/>
                </a:solidFill>
              </a:rPr>
              <a:t>hr</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Supply at 64°</a:t>
            </a:r>
            <a:r>
              <a:rPr lang="en-US" baseline="30000" dirty="0">
                <a:solidFill>
                  <a:srgbClr val="0070C0"/>
                </a:solidFill>
              </a:rPr>
              <a:t>F</a:t>
            </a:r>
            <a:r>
              <a:rPr lang="en-US" dirty="0">
                <a:solidFill>
                  <a:srgbClr val="0070C0"/>
                </a:solidFill>
              </a:rPr>
              <a:t> – 68°</a:t>
            </a:r>
            <a:r>
              <a:rPr lang="en-US" baseline="30000" dirty="0">
                <a:solidFill>
                  <a:srgbClr val="0070C0"/>
                </a:solidFill>
              </a:rPr>
              <a:t>F</a:t>
            </a:r>
            <a:r>
              <a:rPr lang="en-US" dirty="0">
                <a:solidFill>
                  <a:srgbClr val="0070C0"/>
                </a:solidFill>
              </a:rPr>
              <a:t> (18°</a:t>
            </a:r>
            <a:r>
              <a:rPr lang="en-US" baseline="30000" dirty="0">
                <a:solidFill>
                  <a:srgbClr val="0070C0"/>
                </a:solidFill>
              </a:rPr>
              <a:t>C</a:t>
            </a:r>
            <a:r>
              <a:rPr lang="en-US" dirty="0">
                <a:solidFill>
                  <a:srgbClr val="0070C0"/>
                </a:solidFill>
              </a:rPr>
              <a:t> – 20°</a:t>
            </a:r>
            <a:r>
              <a:rPr lang="en-US" baseline="30000" dirty="0">
                <a:solidFill>
                  <a:srgbClr val="0070C0"/>
                </a:solidFill>
              </a:rPr>
              <a:t>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72” W x 60” H (1830 x 1525 mm)</a:t>
            </a:r>
          </a:p>
          <a:p>
            <a:pPr marL="285750" indent="-285750">
              <a:buFont typeface="Arial" panose="020B0604020202020204" pitchFamily="34" charset="0"/>
              <a:buChar char="•"/>
            </a:pPr>
            <a:r>
              <a:rPr lang="en-US" dirty="0">
                <a:solidFill>
                  <a:srgbClr val="0070C0"/>
                </a:solidFill>
              </a:rPr>
              <a:t>Plate Heat Recovery Efficiency: 70%</a:t>
            </a:r>
          </a:p>
          <a:p>
            <a:pPr marL="285750" indent="-285750">
              <a:buFont typeface="Arial" panose="020B0604020202020204" pitchFamily="34" charset="0"/>
              <a:buChar char="•"/>
            </a:pPr>
            <a:r>
              <a:rPr lang="en-US" dirty="0">
                <a:solidFill>
                  <a:srgbClr val="0070C0"/>
                </a:solidFill>
              </a:rPr>
              <a:t>Fan Efficiencies: 65%</a:t>
            </a:r>
          </a:p>
        </p:txBody>
      </p:sp>
    </p:spTree>
    <p:extLst>
      <p:ext uri="{BB962C8B-B14F-4D97-AF65-F5344CB8AC3E}">
        <p14:creationId xmlns:p14="http://schemas.microsoft.com/office/powerpoint/2010/main" val="9167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BFD-270B-B580-4D02-AEA42BFDDE94}"/>
              </a:ext>
            </a:extLst>
          </p:cNvPr>
          <p:cNvSpPr>
            <a:spLocks noGrp="1"/>
          </p:cNvSpPr>
          <p:nvPr>
            <p:ph type="title"/>
          </p:nvPr>
        </p:nvSpPr>
        <p:spPr/>
        <p:txBody>
          <a:bodyPr/>
          <a:lstStyle/>
          <a:p>
            <a:r>
              <a:rPr lang="en-US" sz="4400" dirty="0">
                <a:latin typeface="+mn-lt"/>
              </a:rPr>
              <a:t>Indirect Evaporative Cooling Example</a:t>
            </a:r>
            <a:endParaRPr lang="en-US" dirty="0"/>
          </a:p>
        </p:txBody>
      </p:sp>
      <p:sp>
        <p:nvSpPr>
          <p:cNvPr id="4" name="TextBox 3">
            <a:extLst>
              <a:ext uri="{FF2B5EF4-FFF2-40B4-BE49-F238E27FC236}">
                <a16:creationId xmlns:a16="http://schemas.microsoft.com/office/drawing/2014/main" id="{8CBD7913-4B96-4728-2851-CB24BAE5B573}"/>
              </a:ext>
            </a:extLst>
          </p:cNvPr>
          <p:cNvSpPr txBox="1"/>
          <p:nvPr/>
        </p:nvSpPr>
        <p:spPr>
          <a:xfrm>
            <a:off x="474453" y="1805673"/>
            <a:ext cx="3916392" cy="4247317"/>
          </a:xfrm>
          <a:prstGeom prst="rect">
            <a:avLst/>
          </a:prstGeom>
          <a:noFill/>
        </p:spPr>
        <p:txBody>
          <a:bodyPr wrap="square" rtlCol="0">
            <a:spAutoFit/>
          </a:bodyPr>
          <a:lstStyle/>
          <a:p>
            <a:r>
              <a:rPr lang="en-US" b="1" dirty="0">
                <a:solidFill>
                  <a:srgbClr val="0070C0"/>
                </a:solidFill>
              </a:rPr>
              <a:t>Cooling</a:t>
            </a:r>
          </a:p>
          <a:p>
            <a:pPr marL="285750" indent="-285750">
              <a:buFont typeface="Arial" panose="020B0604020202020204" pitchFamily="34" charset="0"/>
              <a:buChar char="•"/>
            </a:pPr>
            <a:r>
              <a:rPr lang="en-US" dirty="0">
                <a:solidFill>
                  <a:srgbClr val="0070C0"/>
                </a:solidFill>
              </a:rPr>
              <a:t>Total:		62300 kWh</a:t>
            </a:r>
          </a:p>
          <a:p>
            <a:pPr marL="285750" indent="-285750">
              <a:buFont typeface="Arial" panose="020B0604020202020204" pitchFamily="34" charset="0"/>
              <a:buChar char="•"/>
            </a:pPr>
            <a:r>
              <a:rPr lang="en-US" dirty="0">
                <a:solidFill>
                  <a:srgbClr val="0070C0"/>
                </a:solidFill>
              </a:rPr>
              <a:t>Mechanical:	34530 kWh (55.4%)</a:t>
            </a:r>
          </a:p>
          <a:p>
            <a:pPr marL="285750" indent="-285750">
              <a:buFont typeface="Arial" panose="020B0604020202020204" pitchFamily="34" charset="0"/>
              <a:buChar char="•"/>
            </a:pPr>
            <a:r>
              <a:rPr lang="en-US" dirty="0">
                <a:solidFill>
                  <a:srgbClr val="0070C0"/>
                </a:solidFill>
              </a:rPr>
              <a:t>Evaporative: 	22189 </a:t>
            </a:r>
            <a:r>
              <a:rPr lang="en-US" dirty="0" err="1">
                <a:solidFill>
                  <a:srgbClr val="0070C0"/>
                </a:solidFill>
              </a:rPr>
              <a:t>kWH</a:t>
            </a:r>
            <a:r>
              <a:rPr lang="en-US" dirty="0">
                <a:solidFill>
                  <a:srgbClr val="0070C0"/>
                </a:solidFill>
              </a:rPr>
              <a:t> (35.6%)</a:t>
            </a:r>
          </a:p>
          <a:p>
            <a:pPr marL="285750" indent="-285750">
              <a:buFont typeface="Arial" panose="020B0604020202020204" pitchFamily="34" charset="0"/>
              <a:buChar char="•"/>
            </a:pPr>
            <a:r>
              <a:rPr lang="en-US" dirty="0">
                <a:solidFill>
                  <a:srgbClr val="0070C0"/>
                </a:solidFill>
              </a:rPr>
              <a:t>Heat Recovery:	5582 </a:t>
            </a:r>
            <a:r>
              <a:rPr lang="en-US" dirty="0" err="1">
                <a:solidFill>
                  <a:srgbClr val="0070C0"/>
                </a:solidFill>
              </a:rPr>
              <a:t>kWH</a:t>
            </a:r>
            <a:r>
              <a:rPr lang="en-US" dirty="0">
                <a:solidFill>
                  <a:srgbClr val="0070C0"/>
                </a:solidFill>
              </a:rPr>
              <a:t> (9%)	</a:t>
            </a:r>
          </a:p>
          <a:p>
            <a:endParaRPr lang="en-US" dirty="0">
              <a:solidFill>
                <a:srgbClr val="0070C0"/>
              </a:solidFill>
            </a:endParaRPr>
          </a:p>
          <a:p>
            <a:r>
              <a:rPr lang="en-US" b="1" dirty="0">
                <a:solidFill>
                  <a:srgbClr val="0070C0"/>
                </a:solidFill>
              </a:rPr>
              <a:t>Evaporative Cooler</a:t>
            </a:r>
          </a:p>
          <a:p>
            <a:pPr marL="285750" indent="-285750">
              <a:buFont typeface="Arial" panose="020B0604020202020204" pitchFamily="34" charset="0"/>
              <a:buChar char="•"/>
            </a:pPr>
            <a:r>
              <a:rPr lang="en-US" dirty="0">
                <a:solidFill>
                  <a:srgbClr val="0070C0"/>
                </a:solidFill>
              </a:rPr>
              <a:t>Capacity: 	240 </a:t>
            </a:r>
            <a:r>
              <a:rPr lang="en-US" dirty="0" err="1">
                <a:solidFill>
                  <a:srgbClr val="0070C0"/>
                </a:solidFill>
              </a:rPr>
              <a:t>lbs</a:t>
            </a:r>
            <a:r>
              <a:rPr lang="en-US" dirty="0">
                <a:solidFill>
                  <a:srgbClr val="0070C0"/>
                </a:solidFill>
              </a:rPr>
              <a:t>/</a:t>
            </a:r>
            <a:r>
              <a:rPr lang="en-US" dirty="0" err="1">
                <a:solidFill>
                  <a:srgbClr val="0070C0"/>
                </a:solidFill>
              </a:rPr>
              <a:t>hr</a:t>
            </a:r>
            <a:r>
              <a:rPr lang="en-US" dirty="0">
                <a:solidFill>
                  <a:srgbClr val="0070C0"/>
                </a:solidFill>
              </a:rPr>
              <a:t> (110 l/</a:t>
            </a:r>
            <a:r>
              <a:rPr lang="en-US" dirty="0" err="1">
                <a:solidFill>
                  <a:srgbClr val="0070C0"/>
                </a:solidFill>
              </a:rPr>
              <a:t>hr</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Drain Factor: 	7 </a:t>
            </a:r>
            <a:r>
              <a:rPr lang="en-US" dirty="0" err="1">
                <a:solidFill>
                  <a:srgbClr val="0070C0"/>
                </a:solidFill>
              </a:rPr>
              <a:t>lbs</a:t>
            </a:r>
            <a:r>
              <a:rPr lang="en-US" dirty="0">
                <a:solidFill>
                  <a:srgbClr val="0070C0"/>
                </a:solidFill>
              </a:rPr>
              <a:t>/</a:t>
            </a:r>
            <a:r>
              <a:rPr lang="en-US" dirty="0" err="1">
                <a:solidFill>
                  <a:srgbClr val="0070C0"/>
                </a:solidFill>
              </a:rPr>
              <a:t>hr</a:t>
            </a:r>
            <a:r>
              <a:rPr lang="en-US" dirty="0">
                <a:solidFill>
                  <a:srgbClr val="0070C0"/>
                </a:solidFill>
              </a:rPr>
              <a:t> (15 l/</a:t>
            </a:r>
            <a:r>
              <a:rPr lang="en-US" dirty="0" err="1">
                <a:solidFill>
                  <a:srgbClr val="0070C0"/>
                </a:solidFill>
              </a:rPr>
              <a:t>hr</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Annual Water:	16900 gal. (64 m</a:t>
            </a:r>
            <a:r>
              <a:rPr lang="en-US" baseline="30000" dirty="0">
                <a:solidFill>
                  <a:srgbClr val="0070C0"/>
                </a:solidFill>
              </a:rPr>
              <a:t>3</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Operation:	811 </a:t>
            </a:r>
            <a:r>
              <a:rPr lang="en-US" dirty="0" err="1">
                <a:solidFill>
                  <a:srgbClr val="0070C0"/>
                </a:solidFill>
              </a:rPr>
              <a:t>hrs</a:t>
            </a:r>
            <a:r>
              <a:rPr lang="en-US" dirty="0">
                <a:solidFill>
                  <a:srgbClr val="0070C0"/>
                </a:solidFill>
              </a:rPr>
              <a:t>/</a:t>
            </a:r>
            <a:r>
              <a:rPr lang="en-US" dirty="0" err="1">
                <a:solidFill>
                  <a:srgbClr val="0070C0"/>
                </a:solidFill>
              </a:rPr>
              <a:t>yr</a:t>
            </a:r>
            <a:endParaRPr lang="en-US" dirty="0">
              <a:solidFill>
                <a:srgbClr val="0070C0"/>
              </a:solidFill>
            </a:endParaRPr>
          </a:p>
          <a:p>
            <a:endParaRPr lang="en-US" dirty="0">
              <a:solidFill>
                <a:srgbClr val="0070C0"/>
              </a:solidFill>
            </a:endParaRPr>
          </a:p>
          <a:p>
            <a:r>
              <a:rPr lang="en-US" b="1" dirty="0">
                <a:solidFill>
                  <a:srgbClr val="0070C0"/>
                </a:solidFill>
              </a:rPr>
              <a:t>Additional Energy Input</a:t>
            </a:r>
          </a:p>
          <a:p>
            <a:pPr marL="285750" indent="-285750">
              <a:buFont typeface="Arial" panose="020B0604020202020204" pitchFamily="34" charset="0"/>
              <a:buChar char="•"/>
            </a:pPr>
            <a:r>
              <a:rPr lang="en-US" dirty="0">
                <a:solidFill>
                  <a:srgbClr val="0070C0"/>
                </a:solidFill>
              </a:rPr>
              <a:t>Evap. Cooling:	287 kWh</a:t>
            </a:r>
          </a:p>
          <a:p>
            <a:pPr marL="285750" indent="-285750">
              <a:buFont typeface="Arial" panose="020B0604020202020204" pitchFamily="34" charset="0"/>
              <a:buChar char="•"/>
            </a:pPr>
            <a:r>
              <a:rPr lang="en-US" dirty="0">
                <a:solidFill>
                  <a:srgbClr val="0070C0"/>
                </a:solidFill>
              </a:rPr>
              <a:t>Pressure Loss: 	4520 </a:t>
            </a:r>
            <a:r>
              <a:rPr lang="en-US" dirty="0" err="1">
                <a:solidFill>
                  <a:srgbClr val="0070C0"/>
                </a:solidFill>
              </a:rPr>
              <a:t>kWH</a:t>
            </a:r>
            <a:endParaRPr lang="en-US" dirty="0">
              <a:solidFill>
                <a:srgbClr val="0070C0"/>
              </a:solidFill>
            </a:endParaRPr>
          </a:p>
        </p:txBody>
      </p:sp>
      <p:grpSp>
        <p:nvGrpSpPr>
          <p:cNvPr id="5" name="Group 4">
            <a:extLst>
              <a:ext uri="{FF2B5EF4-FFF2-40B4-BE49-F238E27FC236}">
                <a16:creationId xmlns:a16="http://schemas.microsoft.com/office/drawing/2014/main" id="{24C9CDED-5EE1-1C18-4534-684536B31211}"/>
              </a:ext>
            </a:extLst>
          </p:cNvPr>
          <p:cNvGrpSpPr/>
          <p:nvPr/>
        </p:nvGrpSpPr>
        <p:grpSpPr>
          <a:xfrm>
            <a:off x="5237317" y="1805673"/>
            <a:ext cx="6667500" cy="4762500"/>
            <a:chOff x="5170817" y="1548082"/>
            <a:chExt cx="6667500" cy="4762500"/>
          </a:xfrm>
        </p:grpSpPr>
        <p:pic>
          <p:nvPicPr>
            <p:cNvPr id="6" name="Picture 5" descr="A graph of different colored bars&#10;&#10;Description automatically generated">
              <a:extLst>
                <a:ext uri="{FF2B5EF4-FFF2-40B4-BE49-F238E27FC236}">
                  <a16:creationId xmlns:a16="http://schemas.microsoft.com/office/drawing/2014/main" id="{3509EBB6-43E2-3B39-AB13-A16FB2678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817" y="1548082"/>
              <a:ext cx="6667500" cy="4762500"/>
            </a:xfrm>
            <a:prstGeom prst="rect">
              <a:avLst/>
            </a:prstGeom>
          </p:spPr>
        </p:pic>
        <p:sp>
          <p:nvSpPr>
            <p:cNvPr id="7" name="Rectangle 6">
              <a:extLst>
                <a:ext uri="{FF2B5EF4-FFF2-40B4-BE49-F238E27FC236}">
                  <a16:creationId xmlns:a16="http://schemas.microsoft.com/office/drawing/2014/main" id="{AD5D0724-FF65-7CD8-B913-2E0DCEEA59EA}"/>
                </a:ext>
              </a:extLst>
            </p:cNvPr>
            <p:cNvSpPr/>
            <p:nvPr/>
          </p:nvSpPr>
          <p:spPr>
            <a:xfrm>
              <a:off x="9368287" y="1548082"/>
              <a:ext cx="327804" cy="27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1816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7F76-316A-975E-2F62-F95A0F42975E}"/>
              </a:ext>
            </a:extLst>
          </p:cNvPr>
          <p:cNvSpPr>
            <a:spLocks noGrp="1"/>
          </p:cNvSpPr>
          <p:nvPr>
            <p:ph type="title"/>
          </p:nvPr>
        </p:nvSpPr>
        <p:spPr/>
        <p:txBody>
          <a:bodyPr/>
          <a:lstStyle/>
          <a:p>
            <a:r>
              <a:rPr lang="en-US" sz="4400" dirty="0">
                <a:latin typeface="+mn-lt"/>
              </a:rPr>
              <a:t>Keys to Success</a:t>
            </a:r>
            <a:endParaRPr lang="en-US" dirty="0"/>
          </a:p>
        </p:txBody>
      </p:sp>
      <p:sp>
        <p:nvSpPr>
          <p:cNvPr id="3" name="Content Placeholder 2">
            <a:extLst>
              <a:ext uri="{FF2B5EF4-FFF2-40B4-BE49-F238E27FC236}">
                <a16:creationId xmlns:a16="http://schemas.microsoft.com/office/drawing/2014/main" id="{42EEF32A-F466-4F8B-0EF6-B90D6152A2C2}"/>
              </a:ext>
            </a:extLst>
          </p:cNvPr>
          <p:cNvSpPr>
            <a:spLocks noGrp="1"/>
          </p:cNvSpPr>
          <p:nvPr>
            <p:ph idx="1"/>
          </p:nvPr>
        </p:nvSpPr>
        <p:spPr>
          <a:xfrm>
            <a:off x="838200" y="1825625"/>
            <a:ext cx="7295147" cy="4351338"/>
          </a:xfrm>
        </p:spPr>
        <p:txBody>
          <a:bodyPr/>
          <a:lstStyle/>
          <a:p>
            <a:r>
              <a:rPr lang="en-GB" sz="2000" dirty="0"/>
              <a:t>Evaluate local climate for cooling hour opportunities</a:t>
            </a:r>
          </a:p>
          <a:p>
            <a:r>
              <a:rPr lang="en-GB" sz="2000" dirty="0"/>
              <a:t>Humidification projects</a:t>
            </a:r>
          </a:p>
          <a:p>
            <a:pPr lvl="1"/>
            <a:r>
              <a:rPr lang="en-GB" sz="1800" dirty="0"/>
              <a:t>Consider winter preheat requirements</a:t>
            </a:r>
          </a:p>
          <a:p>
            <a:pPr lvl="1"/>
            <a:r>
              <a:rPr lang="en-GB" sz="1800" dirty="0"/>
              <a:t>Is there “free” heat in the building?</a:t>
            </a:r>
          </a:p>
          <a:p>
            <a:r>
              <a:rPr lang="en-GB" sz="2000" dirty="0"/>
              <a:t>Consider interior design conditions – wider humidity ranges allow for more cooling</a:t>
            </a:r>
          </a:p>
          <a:p>
            <a:r>
              <a:rPr lang="en-GB" sz="2000" dirty="0"/>
              <a:t>Does HVAC system have enough space: system + heat exchangers</a:t>
            </a:r>
          </a:p>
          <a:p>
            <a:r>
              <a:rPr lang="en-GB" sz="2000" dirty="0"/>
              <a:t>Inlet water quality – water treatment often needed</a:t>
            </a:r>
          </a:p>
          <a:p>
            <a:r>
              <a:rPr lang="en-GB" sz="2000" dirty="0"/>
              <a:t>Building energy modelling can help reveal more benefits </a:t>
            </a:r>
          </a:p>
        </p:txBody>
      </p:sp>
      <p:pic>
        <p:nvPicPr>
          <p:cNvPr id="4" name="Picture 3" descr="Key on a blueprint for a house">
            <a:extLst>
              <a:ext uri="{FF2B5EF4-FFF2-40B4-BE49-F238E27FC236}">
                <a16:creationId xmlns:a16="http://schemas.microsoft.com/office/drawing/2014/main" id="{91C4FE72-3181-62E9-3BD9-FA31F4A77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06"/>
          <a:stretch/>
        </p:blipFill>
        <p:spPr>
          <a:xfrm>
            <a:off x="8542421" y="1876198"/>
            <a:ext cx="3188160" cy="3280280"/>
          </a:xfrm>
          <a:prstGeom prst="rect">
            <a:avLst/>
          </a:prstGeom>
        </p:spPr>
      </p:pic>
    </p:spTree>
    <p:extLst>
      <p:ext uri="{BB962C8B-B14F-4D97-AF65-F5344CB8AC3E}">
        <p14:creationId xmlns:p14="http://schemas.microsoft.com/office/powerpoint/2010/main" val="249539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87E877-00C6-2037-207B-2263BF53F2D1}"/>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Evaporative Cooling / Adiabatic Technologies</a:t>
            </a:r>
          </a:p>
        </p:txBody>
      </p:sp>
      <p:pic>
        <p:nvPicPr>
          <p:cNvPr id="5" name="Picture 4" descr="Waterfall with a rainbow and small human in distance">
            <a:extLst>
              <a:ext uri="{FF2B5EF4-FFF2-40B4-BE49-F238E27FC236}">
                <a16:creationId xmlns:a16="http://schemas.microsoft.com/office/drawing/2014/main" id="{7EDED5F7-58AD-1F52-95E6-F7CF39BB0DF3}"/>
              </a:ext>
            </a:extLst>
          </p:cNvPr>
          <p:cNvPicPr>
            <a:picLocks noChangeAspect="1"/>
          </p:cNvPicPr>
          <p:nvPr/>
        </p:nvPicPr>
        <p:blipFill rotWithShape="1">
          <a:blip r:embed="rId2">
            <a:extLst>
              <a:ext uri="{28A0092B-C50C-407E-A947-70E740481C1C}">
                <a14:useLocalDpi xmlns:a14="http://schemas.microsoft.com/office/drawing/2010/main" val="0"/>
              </a:ext>
            </a:extLst>
          </a:blip>
          <a:srcRect t="37651" b="11075"/>
          <a:stretch/>
        </p:blipFill>
        <p:spPr>
          <a:xfrm>
            <a:off x="20" y="-39"/>
            <a:ext cx="12191980" cy="4172740"/>
          </a:xfrm>
          <a:prstGeom prst="rect">
            <a:avLst/>
          </a:prstGeom>
        </p:spPr>
      </p:pic>
      <p:pic>
        <p:nvPicPr>
          <p:cNvPr id="6" name="Picture 5">
            <a:extLst>
              <a:ext uri="{FF2B5EF4-FFF2-40B4-BE49-F238E27FC236}">
                <a16:creationId xmlns:a16="http://schemas.microsoft.com/office/drawing/2014/main" id="{020813FD-C3B8-BF51-4CF6-65837D5F5119}"/>
              </a:ext>
            </a:extLst>
          </p:cNvPr>
          <p:cNvPicPr>
            <a:picLocks noChangeAspect="1"/>
          </p:cNvPicPr>
          <p:nvPr/>
        </p:nvPicPr>
        <p:blipFill>
          <a:blip r:embed="rId3"/>
          <a:stretch>
            <a:fillRect/>
          </a:stretch>
        </p:blipFill>
        <p:spPr>
          <a:xfrm>
            <a:off x="644525" y="4464424"/>
            <a:ext cx="1352550" cy="609600"/>
          </a:xfrm>
          <a:prstGeom prst="rect">
            <a:avLst/>
          </a:prstGeom>
        </p:spPr>
      </p:pic>
    </p:spTree>
    <p:extLst>
      <p:ext uri="{BB962C8B-B14F-4D97-AF65-F5344CB8AC3E}">
        <p14:creationId xmlns:p14="http://schemas.microsoft.com/office/powerpoint/2010/main" val="1113660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98C8-D29F-4EED-B7B4-0F13666AE790}"/>
              </a:ext>
            </a:extLst>
          </p:cNvPr>
          <p:cNvSpPr>
            <a:spLocks noGrp="1"/>
          </p:cNvSpPr>
          <p:nvPr>
            <p:ph type="title"/>
          </p:nvPr>
        </p:nvSpPr>
        <p:spPr/>
        <p:txBody>
          <a:bodyPr/>
          <a:lstStyle/>
          <a:p>
            <a:r>
              <a:rPr lang="en-US">
                <a:solidFill>
                  <a:schemeClr val="tx1"/>
                </a:solidFill>
              </a:rPr>
              <a:t>Commercial Adiabatic Humidifiers</a:t>
            </a:r>
            <a:endParaRPr lang="en-US"/>
          </a:p>
        </p:txBody>
      </p:sp>
      <p:graphicFrame>
        <p:nvGraphicFramePr>
          <p:cNvPr id="4" name="Table 4">
            <a:extLst>
              <a:ext uri="{FF2B5EF4-FFF2-40B4-BE49-F238E27FC236}">
                <a16:creationId xmlns:a16="http://schemas.microsoft.com/office/drawing/2014/main" id="{9D946187-FC24-4333-A552-BF10C4286F9D}"/>
              </a:ext>
            </a:extLst>
          </p:cNvPr>
          <p:cNvGraphicFramePr>
            <a:graphicFrameLocks noGrp="1"/>
          </p:cNvGraphicFramePr>
          <p:nvPr>
            <p:extLst>
              <p:ext uri="{D42A27DB-BD31-4B8C-83A1-F6EECF244321}">
                <p14:modId xmlns:p14="http://schemas.microsoft.com/office/powerpoint/2010/main" val="200214130"/>
              </p:ext>
            </p:extLst>
          </p:nvPr>
        </p:nvGraphicFramePr>
        <p:xfrm>
          <a:off x="618841" y="2940576"/>
          <a:ext cx="9761560" cy="3281680"/>
        </p:xfrm>
        <a:graphic>
          <a:graphicData uri="http://schemas.openxmlformats.org/drawingml/2006/table">
            <a:tbl>
              <a:tblPr firstRow="1" bandRow="1">
                <a:tableStyleId>{C083E6E3-FA7D-4D7B-A595-EF9225AFEA82}</a:tableStyleId>
              </a:tblPr>
              <a:tblGrid>
                <a:gridCol w="1620000">
                  <a:extLst>
                    <a:ext uri="{9D8B030D-6E8A-4147-A177-3AD203B41FA5}">
                      <a16:colId xmlns:a16="http://schemas.microsoft.com/office/drawing/2014/main" val="4055205345"/>
                    </a:ext>
                  </a:extLst>
                </a:gridCol>
                <a:gridCol w="1628312">
                  <a:extLst>
                    <a:ext uri="{9D8B030D-6E8A-4147-A177-3AD203B41FA5}">
                      <a16:colId xmlns:a16="http://schemas.microsoft.com/office/drawing/2014/main" val="2385669923"/>
                    </a:ext>
                  </a:extLst>
                </a:gridCol>
                <a:gridCol w="1628312">
                  <a:extLst>
                    <a:ext uri="{9D8B030D-6E8A-4147-A177-3AD203B41FA5}">
                      <a16:colId xmlns:a16="http://schemas.microsoft.com/office/drawing/2014/main" val="399367355"/>
                    </a:ext>
                  </a:extLst>
                </a:gridCol>
                <a:gridCol w="1628312">
                  <a:extLst>
                    <a:ext uri="{9D8B030D-6E8A-4147-A177-3AD203B41FA5}">
                      <a16:colId xmlns:a16="http://schemas.microsoft.com/office/drawing/2014/main" val="1758353204"/>
                    </a:ext>
                  </a:extLst>
                </a:gridCol>
                <a:gridCol w="1628312">
                  <a:extLst>
                    <a:ext uri="{9D8B030D-6E8A-4147-A177-3AD203B41FA5}">
                      <a16:colId xmlns:a16="http://schemas.microsoft.com/office/drawing/2014/main" val="1308007017"/>
                    </a:ext>
                  </a:extLst>
                </a:gridCol>
                <a:gridCol w="1628312">
                  <a:extLst>
                    <a:ext uri="{9D8B030D-6E8A-4147-A177-3AD203B41FA5}">
                      <a16:colId xmlns:a16="http://schemas.microsoft.com/office/drawing/2014/main" val="1101031275"/>
                    </a:ext>
                  </a:extLst>
                </a:gridCol>
              </a:tblGrid>
              <a:tr h="370840">
                <a:tc>
                  <a:txBody>
                    <a:bodyPr/>
                    <a:lstStyle/>
                    <a:p>
                      <a:pPr algn="ctr"/>
                      <a:endParaRPr lang="en-US"/>
                    </a:p>
                  </a:txBody>
                  <a:tcPr/>
                </a:tc>
                <a:tc>
                  <a:txBody>
                    <a:bodyPr/>
                    <a:lstStyle/>
                    <a:p>
                      <a:pPr algn="ctr"/>
                      <a:r>
                        <a:rPr lang="en-US"/>
                        <a:t>Ultrasonic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Compressed</a:t>
                      </a:r>
                      <a:br>
                        <a:rPr lang="en-US"/>
                      </a:br>
                      <a:r>
                        <a:rPr lang="en-US"/>
                        <a:t> Air Fogging</a:t>
                      </a:r>
                    </a:p>
                  </a:txBody>
                  <a:tcPr/>
                </a:tc>
                <a:tc>
                  <a:txBody>
                    <a:bodyPr/>
                    <a:lstStyle/>
                    <a:p>
                      <a:pPr algn="ctr"/>
                      <a:r>
                        <a:rPr lang="en-US"/>
                        <a:t>High-Pressure Fogging</a:t>
                      </a:r>
                    </a:p>
                  </a:txBody>
                  <a:tcPr/>
                </a:tc>
                <a:tc>
                  <a:txBody>
                    <a:bodyPr/>
                    <a:lstStyle/>
                    <a:p>
                      <a:pPr algn="ctr"/>
                      <a:r>
                        <a:rPr lang="en-US"/>
                        <a:t>Evaporative Media</a:t>
                      </a:r>
                    </a:p>
                  </a:txBody>
                  <a:tcPr/>
                </a:tc>
                <a:tc>
                  <a:txBody>
                    <a:bodyPr/>
                    <a:lstStyle/>
                    <a:p>
                      <a:pPr algn="ctr"/>
                      <a:r>
                        <a:rPr lang="en-US"/>
                        <a:t>Hybrid Fogging</a:t>
                      </a:r>
                    </a:p>
                  </a:txBody>
                  <a:tcPr/>
                </a:tc>
                <a:extLst>
                  <a:ext uri="{0D108BD9-81ED-4DB2-BD59-A6C34878D82A}">
                    <a16:rowId xmlns:a16="http://schemas.microsoft.com/office/drawing/2014/main" val="1195434699"/>
                  </a:ext>
                </a:extLst>
              </a:tr>
              <a:tr h="370840">
                <a:tc>
                  <a:txBody>
                    <a:bodyPr/>
                    <a:lstStyle/>
                    <a:p>
                      <a:r>
                        <a:rPr lang="en-US" sz="1600" b="1"/>
                        <a:t>Energy </a:t>
                      </a:r>
                    </a:p>
                  </a:txBody>
                  <a:tcPr/>
                </a:tc>
                <a:tc>
                  <a:txBody>
                    <a:bodyPr/>
                    <a:lstStyle/>
                    <a:p>
                      <a:pPr algn="ctr"/>
                      <a:r>
                        <a:rPr lang="en-US" sz="1600"/>
                        <a:t>Electricity</a:t>
                      </a:r>
                    </a:p>
                  </a:txBody>
                  <a:tcPr/>
                </a:tc>
                <a:tc>
                  <a:txBody>
                    <a:bodyPr/>
                    <a:lstStyle/>
                    <a:p>
                      <a:pPr algn="ctr"/>
                      <a:r>
                        <a:rPr lang="en-US" sz="1600"/>
                        <a:t>Compressed Air</a:t>
                      </a:r>
                    </a:p>
                  </a:txBody>
                  <a:tcPr/>
                </a:tc>
                <a:tc>
                  <a:txBody>
                    <a:bodyPr/>
                    <a:lstStyle/>
                    <a:p>
                      <a:pPr algn="ctr"/>
                      <a:r>
                        <a:rPr lang="en-US" sz="1600"/>
                        <a:t>Electricity</a:t>
                      </a:r>
                    </a:p>
                  </a:txBody>
                  <a:tcPr/>
                </a:tc>
                <a:tc>
                  <a:txBody>
                    <a:bodyPr/>
                    <a:lstStyle/>
                    <a:p>
                      <a:pPr algn="ctr"/>
                      <a:r>
                        <a:rPr lang="en-US" sz="1600"/>
                        <a:t>Electricity</a:t>
                      </a:r>
                    </a:p>
                  </a:txBody>
                  <a:tcPr/>
                </a:tc>
                <a:tc>
                  <a:txBody>
                    <a:bodyPr/>
                    <a:lstStyle/>
                    <a:p>
                      <a:pPr algn="ctr"/>
                      <a:r>
                        <a:rPr lang="en-US" sz="1600"/>
                        <a:t>Electricity</a:t>
                      </a:r>
                    </a:p>
                  </a:txBody>
                  <a:tcPr/>
                </a:tc>
                <a:extLst>
                  <a:ext uri="{0D108BD9-81ED-4DB2-BD59-A6C34878D82A}">
                    <a16:rowId xmlns:a16="http://schemas.microsoft.com/office/drawing/2014/main" val="1972329314"/>
                  </a:ext>
                </a:extLst>
              </a:tr>
              <a:tr h="370840">
                <a:tc>
                  <a:txBody>
                    <a:bodyPr/>
                    <a:lstStyle/>
                    <a:p>
                      <a:r>
                        <a:rPr lang="en-US" sz="1600" b="1"/>
                        <a:t>Water Type</a:t>
                      </a:r>
                    </a:p>
                  </a:txBody>
                  <a:tcPr/>
                </a:tc>
                <a:tc>
                  <a:txBody>
                    <a:bodyPr/>
                    <a:lstStyle/>
                    <a:p>
                      <a:pPr algn="ctr"/>
                      <a:r>
                        <a:rPr lang="en-US" sz="1600"/>
                        <a:t>RO, DI</a:t>
                      </a:r>
                    </a:p>
                  </a:txBody>
                  <a:tcPr/>
                </a:tc>
                <a:tc>
                  <a:txBody>
                    <a:bodyPr/>
                    <a:lstStyle/>
                    <a:p>
                      <a:pPr algn="ctr"/>
                      <a:r>
                        <a:rPr lang="en-US" sz="1600"/>
                        <a:t>Potable, RO, DI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RO, DI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Potable, RO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RO, DI</a:t>
                      </a:r>
                    </a:p>
                  </a:txBody>
                  <a:tcPr/>
                </a:tc>
                <a:extLst>
                  <a:ext uri="{0D108BD9-81ED-4DB2-BD59-A6C34878D82A}">
                    <a16:rowId xmlns:a16="http://schemas.microsoft.com/office/drawing/2014/main" val="1550364311"/>
                  </a:ext>
                </a:extLst>
              </a:tr>
              <a:tr h="370840">
                <a:tc>
                  <a:txBody>
                    <a:bodyPr/>
                    <a:lstStyle/>
                    <a:p>
                      <a:r>
                        <a:rPr lang="en-US" sz="1600" b="1"/>
                        <a:t>Capacity</a:t>
                      </a:r>
                    </a:p>
                  </a:txBody>
                  <a:tcPr/>
                </a:tc>
                <a:tc>
                  <a:txBody>
                    <a:bodyPr/>
                    <a:lstStyle/>
                    <a:p>
                      <a:pPr algn="ctr"/>
                      <a:r>
                        <a:rPr lang="en-US" sz="1600"/>
                        <a:t>5 – 50 </a:t>
                      </a:r>
                      <a:r>
                        <a:rPr lang="en-US" sz="1600" err="1"/>
                        <a:t>lb</a:t>
                      </a:r>
                      <a:r>
                        <a:rPr lang="en-US" sz="1600"/>
                        <a:t>/h</a:t>
                      </a:r>
                    </a:p>
                    <a:p>
                      <a:pPr algn="ctr"/>
                      <a:r>
                        <a:rPr lang="en-US" sz="1600"/>
                        <a:t>2 – 23 kg/h</a:t>
                      </a:r>
                    </a:p>
                  </a:txBody>
                  <a:tcPr/>
                </a:tc>
                <a:tc>
                  <a:txBody>
                    <a:bodyPr/>
                    <a:lstStyle/>
                    <a:p>
                      <a:pPr algn="ctr"/>
                      <a:r>
                        <a:rPr lang="en-US" sz="1600"/>
                        <a:t>5 – 1000+ </a:t>
                      </a:r>
                      <a:r>
                        <a:rPr lang="en-US" sz="1600" err="1"/>
                        <a:t>lb</a:t>
                      </a:r>
                      <a:r>
                        <a:rPr lang="en-US" sz="1600"/>
                        <a:t>/h</a:t>
                      </a:r>
                    </a:p>
                    <a:p>
                      <a:pPr algn="ctr"/>
                      <a:r>
                        <a:rPr lang="en-US" sz="1600"/>
                        <a:t>2 – 450+ kg/h</a:t>
                      </a:r>
                    </a:p>
                  </a:txBody>
                  <a:tcPr/>
                </a:tc>
                <a:tc>
                  <a:txBody>
                    <a:bodyPr/>
                    <a:lstStyle/>
                    <a:p>
                      <a:pPr algn="ctr"/>
                      <a:r>
                        <a:rPr lang="en-US" sz="1600"/>
                        <a:t>200 – 3000+ </a:t>
                      </a:r>
                      <a:r>
                        <a:rPr lang="en-US" sz="1600" err="1"/>
                        <a:t>lb</a:t>
                      </a:r>
                      <a:r>
                        <a:rPr lang="en-US" sz="1600"/>
                        <a:t>/h</a:t>
                      </a:r>
                    </a:p>
                    <a:p>
                      <a:pPr algn="ctr"/>
                      <a:r>
                        <a:rPr lang="en-US" sz="1600"/>
                        <a:t>90 – 1300+ kg/h</a:t>
                      </a:r>
                    </a:p>
                  </a:txBody>
                  <a:tcPr/>
                </a:tc>
                <a:tc>
                  <a:txBody>
                    <a:bodyPr/>
                    <a:lstStyle/>
                    <a:p>
                      <a:pPr algn="ctr"/>
                      <a:r>
                        <a:rPr lang="en-US" sz="1600"/>
                        <a:t>50 – 2000+ </a:t>
                      </a:r>
                      <a:r>
                        <a:rPr lang="en-US" sz="1600" err="1"/>
                        <a:t>lb</a:t>
                      </a:r>
                      <a:r>
                        <a:rPr lang="en-US" sz="1600"/>
                        <a:t>/h</a:t>
                      </a:r>
                    </a:p>
                    <a:p>
                      <a:pPr algn="ctr"/>
                      <a:r>
                        <a:rPr lang="en-US" sz="1600"/>
                        <a:t>22 – 900+ kg/h</a:t>
                      </a:r>
                    </a:p>
                  </a:txBody>
                  <a:tcPr/>
                </a:tc>
                <a:tc>
                  <a:txBody>
                    <a:bodyPr/>
                    <a:lstStyle/>
                    <a:p>
                      <a:pPr algn="ctr"/>
                      <a:r>
                        <a:rPr lang="en-US" sz="1600"/>
                        <a:t>50 – 2000+ </a:t>
                      </a:r>
                      <a:r>
                        <a:rPr lang="en-US" sz="1600" err="1"/>
                        <a:t>lb</a:t>
                      </a:r>
                      <a:r>
                        <a:rPr lang="en-US" sz="1600"/>
                        <a:t>/h</a:t>
                      </a:r>
                    </a:p>
                    <a:p>
                      <a:pPr algn="ctr"/>
                      <a:r>
                        <a:rPr lang="en-US" sz="1600"/>
                        <a:t>23 – 900+ kg/h</a:t>
                      </a:r>
                    </a:p>
                  </a:txBody>
                  <a:tcPr/>
                </a:tc>
                <a:extLst>
                  <a:ext uri="{0D108BD9-81ED-4DB2-BD59-A6C34878D82A}">
                    <a16:rowId xmlns:a16="http://schemas.microsoft.com/office/drawing/2014/main" val="3075262423"/>
                  </a:ext>
                </a:extLst>
              </a:tr>
              <a:tr h="370840">
                <a:tc>
                  <a:txBody>
                    <a:bodyPr/>
                    <a:lstStyle/>
                    <a:p>
                      <a:r>
                        <a:rPr lang="en-US" sz="1600" b="1"/>
                        <a:t>Capital Cost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extLst>
                  <a:ext uri="{0D108BD9-81ED-4DB2-BD59-A6C34878D82A}">
                    <a16:rowId xmlns:a16="http://schemas.microsoft.com/office/drawing/2014/main" val="3420496713"/>
                  </a:ext>
                </a:extLst>
              </a:tr>
              <a:tr h="370840">
                <a:tc>
                  <a:txBody>
                    <a:bodyPr/>
                    <a:lstStyle/>
                    <a:p>
                      <a:r>
                        <a:rPr lang="en-US" sz="1600" b="1"/>
                        <a:t>Operating Cost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 - $$$</a:t>
                      </a:r>
                    </a:p>
                  </a:txBody>
                  <a:tcPr/>
                </a:tc>
                <a:tc>
                  <a:txBody>
                    <a:bodyPr/>
                    <a:lstStyle/>
                    <a:p>
                      <a:pPr algn="ctr"/>
                      <a:r>
                        <a:rPr lang="en-US" sz="1600"/>
                        <a:t>$$</a:t>
                      </a:r>
                    </a:p>
                  </a:txBody>
                  <a:tcPr/>
                </a:tc>
                <a:extLst>
                  <a:ext uri="{0D108BD9-81ED-4DB2-BD59-A6C34878D82A}">
                    <a16:rowId xmlns:a16="http://schemas.microsoft.com/office/drawing/2014/main" val="3882403780"/>
                  </a:ext>
                </a:extLst>
              </a:tr>
              <a:tr h="370840">
                <a:tc>
                  <a:txBody>
                    <a:bodyPr/>
                    <a:lstStyle/>
                    <a:p>
                      <a:r>
                        <a:rPr lang="en-US" sz="1600" b="1"/>
                        <a:t>Key</a:t>
                      </a:r>
                    </a:p>
                    <a:p>
                      <a:r>
                        <a:rPr lang="en-US" sz="1600" b="1"/>
                        <a:t>Advantage</a:t>
                      </a:r>
                    </a:p>
                  </a:txBody>
                  <a:tcPr/>
                </a:tc>
                <a:tc>
                  <a:txBody>
                    <a:bodyPr/>
                    <a:lstStyle/>
                    <a:p>
                      <a:pPr algn="ctr"/>
                      <a:r>
                        <a:rPr lang="en-US" sz="1600"/>
                        <a:t>Packaged Product</a:t>
                      </a:r>
                    </a:p>
                  </a:txBody>
                  <a:tcPr/>
                </a:tc>
                <a:tc>
                  <a:txBody>
                    <a:bodyPr/>
                    <a:lstStyle/>
                    <a:p>
                      <a:pPr algn="ctr"/>
                      <a:r>
                        <a:rPr lang="en-US" sz="1600"/>
                        <a:t>Low costs</a:t>
                      </a:r>
                    </a:p>
                  </a:txBody>
                  <a:tcPr/>
                </a:tc>
                <a:tc>
                  <a:txBody>
                    <a:bodyPr/>
                    <a:lstStyle/>
                    <a:p>
                      <a:pPr algn="ctr"/>
                      <a:r>
                        <a:rPr lang="en-US" sz="1600"/>
                        <a:t>Largest capacities</a:t>
                      </a:r>
                    </a:p>
                  </a:txBody>
                  <a:tcPr/>
                </a:tc>
                <a:tc>
                  <a:txBody>
                    <a:bodyPr/>
                    <a:lstStyle/>
                    <a:p>
                      <a:pPr algn="ctr"/>
                      <a:r>
                        <a:rPr lang="en-US" sz="1600"/>
                        <a:t>Highest Cooling Performance</a:t>
                      </a:r>
                    </a:p>
                  </a:txBody>
                  <a:tcPr/>
                </a:tc>
                <a:tc>
                  <a:txBody>
                    <a:bodyPr/>
                    <a:lstStyle/>
                    <a:p>
                      <a:pPr algn="ctr"/>
                      <a:r>
                        <a:rPr lang="en-US" sz="1600"/>
                        <a:t>Compact Footprint</a:t>
                      </a:r>
                    </a:p>
                  </a:txBody>
                  <a:tcPr/>
                </a:tc>
                <a:extLst>
                  <a:ext uri="{0D108BD9-81ED-4DB2-BD59-A6C34878D82A}">
                    <a16:rowId xmlns:a16="http://schemas.microsoft.com/office/drawing/2014/main" val="3941772003"/>
                  </a:ext>
                </a:extLst>
              </a:tr>
            </a:tbl>
          </a:graphicData>
        </a:graphic>
      </p:graphicFrame>
      <p:sp>
        <p:nvSpPr>
          <p:cNvPr id="10" name="TextBox 9">
            <a:extLst>
              <a:ext uri="{FF2B5EF4-FFF2-40B4-BE49-F238E27FC236}">
                <a16:creationId xmlns:a16="http://schemas.microsoft.com/office/drawing/2014/main" id="{3316145A-F79D-43E5-89F9-ED856241C601}"/>
              </a:ext>
            </a:extLst>
          </p:cNvPr>
          <p:cNvSpPr txBox="1"/>
          <p:nvPr/>
        </p:nvSpPr>
        <p:spPr>
          <a:xfrm>
            <a:off x="-7283" y="6615084"/>
            <a:ext cx="2000869" cy="215444"/>
          </a:xfrm>
          <a:prstGeom prst="rect">
            <a:avLst/>
          </a:prstGeom>
          <a:noFill/>
        </p:spPr>
        <p:txBody>
          <a:bodyPr wrap="none" rtlCol="0">
            <a:spAutoFit/>
          </a:bodyPr>
          <a:lstStyle/>
          <a:p>
            <a:r>
              <a:rPr lang="en-US" sz="800">
                <a:solidFill>
                  <a:schemeClr val="bg1">
                    <a:lumMod val="50000"/>
                  </a:schemeClr>
                </a:solidFill>
              </a:rPr>
              <a:t>Images: Courtesy AHRI Member Companies</a:t>
            </a:r>
            <a:endParaRPr lang="en-CA" sz="800">
              <a:solidFill>
                <a:schemeClr val="bg1">
                  <a:lumMod val="50000"/>
                </a:schemeClr>
              </a:solidFill>
            </a:endParaRPr>
          </a:p>
        </p:txBody>
      </p:sp>
      <p:pic>
        <p:nvPicPr>
          <p:cNvPr id="11" name="Picture 10" descr="A picture containing indoor, white, kitchen appliance&#10;&#10;Description automatically generated">
            <a:extLst>
              <a:ext uri="{FF2B5EF4-FFF2-40B4-BE49-F238E27FC236}">
                <a16:creationId xmlns:a16="http://schemas.microsoft.com/office/drawing/2014/main" id="{432438E0-F888-4BE3-9A9D-7777D1E47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919" y="1438640"/>
            <a:ext cx="974752" cy="1415711"/>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AC300603-6B9B-43D7-80D9-D0BEAA01B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390" y="1399169"/>
            <a:ext cx="2194564" cy="1584963"/>
          </a:xfrm>
          <a:prstGeom prst="rect">
            <a:avLst/>
          </a:prstGeom>
        </p:spPr>
      </p:pic>
      <p:pic>
        <p:nvPicPr>
          <p:cNvPr id="14" name="Picture 4" descr="http://carelusa.com/humipics/mc_heads.jpg">
            <a:extLst>
              <a:ext uri="{FF2B5EF4-FFF2-40B4-BE49-F238E27FC236}">
                <a16:creationId xmlns:a16="http://schemas.microsoft.com/office/drawing/2014/main" id="{CE59518B-FA6B-438C-9B05-FE9E62C041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522" y="1541087"/>
            <a:ext cx="1325564" cy="13255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Image 1">
            <a:extLst>
              <a:ext uri="{FF2B5EF4-FFF2-40B4-BE49-F238E27FC236}">
                <a16:creationId xmlns:a16="http://schemas.microsoft.com/office/drawing/2014/main" id="{5E5998FB-DB53-4F80-9294-61A2E7283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702" y="1516651"/>
            <a:ext cx="1419969" cy="1350000"/>
          </a:xfrm>
          <a:prstGeom prst="rect">
            <a:avLst/>
          </a:prstGeom>
        </p:spPr>
      </p:pic>
      <p:pic>
        <p:nvPicPr>
          <p:cNvPr id="17" name="Picture 16">
            <a:extLst>
              <a:ext uri="{FF2B5EF4-FFF2-40B4-BE49-F238E27FC236}">
                <a16:creationId xmlns:a16="http://schemas.microsoft.com/office/drawing/2014/main" id="{70C493D4-F2ED-4DCC-A660-28DC46A9E86C}"/>
              </a:ext>
            </a:extLst>
          </p:cNvPr>
          <p:cNvPicPr>
            <a:picLocks noChangeAspect="1"/>
          </p:cNvPicPr>
          <p:nvPr/>
        </p:nvPicPr>
        <p:blipFill rotWithShape="1">
          <a:blip r:embed="rId6">
            <a:extLst>
              <a:ext uri="{28A0092B-C50C-407E-A947-70E740481C1C}">
                <a14:useLocalDpi xmlns:a14="http://schemas.microsoft.com/office/drawing/2010/main" val="0"/>
              </a:ext>
            </a:extLst>
          </a:blip>
          <a:srcRect l="18127" r="17238" b="17605"/>
          <a:stretch/>
        </p:blipFill>
        <p:spPr>
          <a:xfrm>
            <a:off x="8859819" y="1483713"/>
            <a:ext cx="1439770" cy="1325564"/>
          </a:xfrm>
          <a:prstGeom prst="rect">
            <a:avLst/>
          </a:prstGeom>
        </p:spPr>
      </p:pic>
    </p:spTree>
    <p:extLst>
      <p:ext uri="{BB962C8B-B14F-4D97-AF65-F5344CB8AC3E}">
        <p14:creationId xmlns:p14="http://schemas.microsoft.com/office/powerpoint/2010/main" val="1813780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dirty="0"/>
              <a:t>High Pressure Atomization </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538651" cy="4802187"/>
          </a:xfrm>
        </p:spPr>
        <p:txBody>
          <a:bodyPr>
            <a:normAutofit fontScale="92500" lnSpcReduction="10000"/>
          </a:bodyPr>
          <a:lstStyle/>
          <a:p>
            <a:r>
              <a:rPr lang="en-US"/>
              <a:t>Applications</a:t>
            </a:r>
          </a:p>
          <a:p>
            <a:pPr lvl="1"/>
            <a:r>
              <a:rPr lang="en-US"/>
              <a:t>Broadly applicable, many applications</a:t>
            </a:r>
          </a:p>
          <a:p>
            <a:pPr lvl="1"/>
            <a:r>
              <a:rPr lang="en-US"/>
              <a:t>Direct room or ducted models</a:t>
            </a:r>
          </a:p>
          <a:p>
            <a:r>
              <a:rPr lang="en-US"/>
              <a:t>Advantages</a:t>
            </a:r>
          </a:p>
          <a:p>
            <a:pPr lvl="1"/>
            <a:r>
              <a:rPr lang="en-US"/>
              <a:t>Scalable performance for large loads</a:t>
            </a:r>
          </a:p>
          <a:p>
            <a:pPr lvl="1"/>
            <a:r>
              <a:rPr lang="en-US"/>
              <a:t>High-reliability, low maintenance</a:t>
            </a:r>
          </a:p>
          <a:p>
            <a:pPr lvl="1"/>
            <a:r>
              <a:rPr lang="en-US"/>
              <a:t>Instant output / shutoff</a:t>
            </a:r>
          </a:p>
          <a:p>
            <a:pPr lvl="1"/>
            <a:r>
              <a:rPr lang="en-US"/>
              <a:t>Higher accuracy than wetted media</a:t>
            </a:r>
          </a:p>
          <a:p>
            <a:r>
              <a:rPr lang="en-US"/>
              <a:t>Considerations</a:t>
            </a:r>
          </a:p>
          <a:p>
            <a:pPr lvl="1"/>
            <a:r>
              <a:rPr lang="en-US"/>
              <a:t>Usually customized for application</a:t>
            </a:r>
          </a:p>
          <a:p>
            <a:pPr lvl="1"/>
            <a:r>
              <a:rPr lang="en-US"/>
              <a:t>Treated water required</a:t>
            </a:r>
          </a:p>
          <a:p>
            <a:pPr lvl="1"/>
            <a:r>
              <a:rPr lang="en-US"/>
              <a:t>Pump, Valves, Nozzles</a:t>
            </a:r>
          </a:p>
          <a:p>
            <a:pPr lvl="1"/>
            <a:r>
              <a:rPr lang="en-US"/>
              <a:t>Staged control </a:t>
            </a:r>
          </a:p>
        </p:txBody>
      </p:sp>
      <p:sp>
        <p:nvSpPr>
          <p:cNvPr id="8" name="TextBox 7">
            <a:extLst>
              <a:ext uri="{FF2B5EF4-FFF2-40B4-BE49-F238E27FC236}">
                <a16:creationId xmlns:a16="http://schemas.microsoft.com/office/drawing/2014/main" id="{F591074B-5C40-446D-BCE0-7285F76D3FB3}"/>
              </a:ext>
            </a:extLst>
          </p:cNvPr>
          <p:cNvSpPr txBox="1"/>
          <p:nvPr/>
        </p:nvSpPr>
        <p:spPr>
          <a:xfrm>
            <a:off x="1102661" y="5474980"/>
            <a:ext cx="4536173" cy="1200329"/>
          </a:xfrm>
          <a:prstGeom prst="rect">
            <a:avLst/>
          </a:prstGeom>
          <a:noFill/>
        </p:spPr>
        <p:txBody>
          <a:bodyPr wrap="square" rtlCol="0">
            <a:spAutoFit/>
          </a:bodyPr>
          <a:lstStyle/>
          <a:p>
            <a:r>
              <a:rPr lang="en-US" sz="2400">
                <a:solidFill>
                  <a:srgbClr val="0070C0"/>
                </a:solidFill>
              </a:rPr>
              <a:t>Pressurized water (~1000 psi) is sprayed through small orifice nozzles to create a very fine mist</a:t>
            </a:r>
          </a:p>
        </p:txBody>
      </p:sp>
      <p:pic>
        <p:nvPicPr>
          <p:cNvPr id="10" name="Picture 2">
            <a:extLst>
              <a:ext uri="{FF2B5EF4-FFF2-40B4-BE49-F238E27FC236}">
                <a16:creationId xmlns:a16="http://schemas.microsoft.com/office/drawing/2014/main" id="{5B167896-FA23-47EF-B270-63E43B2B77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5442" y="3746075"/>
            <a:ext cx="2152026" cy="153716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6" name="Picture 5" descr="A picture containing indoor, light&#10;&#10;Description automatically generated">
            <a:extLst>
              <a:ext uri="{FF2B5EF4-FFF2-40B4-BE49-F238E27FC236}">
                <a16:creationId xmlns:a16="http://schemas.microsoft.com/office/drawing/2014/main" id="{3AEC8D71-7F73-4568-9B76-5C5855EBD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316" y="1686101"/>
            <a:ext cx="2364505" cy="170769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5D467C0D-3916-40DD-94B1-4441BDFB7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21" y="1574763"/>
            <a:ext cx="2672825" cy="1930374"/>
          </a:xfrm>
          <a:prstGeom prst="rect">
            <a:avLst/>
          </a:prstGeom>
        </p:spPr>
      </p:pic>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4702629"/>
            <a:ext cx="0" cy="7723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Pressure Fog® | Armstrong International">
            <a:extLst>
              <a:ext uri="{FF2B5EF4-FFF2-40B4-BE49-F238E27FC236}">
                <a16:creationId xmlns:a16="http://schemas.microsoft.com/office/drawing/2014/main" id="{FED07987-EF3B-411B-B6AC-38501AF9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861" y="3712901"/>
            <a:ext cx="1107418" cy="1762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6885B0-6753-53BA-47B3-1D23A8F8E947}"/>
              </a:ext>
            </a:extLst>
          </p:cNvPr>
          <p:cNvSpPr/>
          <p:nvPr/>
        </p:nvSpPr>
        <p:spPr>
          <a:xfrm>
            <a:off x="3537129" y="3995529"/>
            <a:ext cx="170069" cy="141356"/>
          </a:xfrm>
          <a:custGeom>
            <a:avLst/>
            <a:gdLst>
              <a:gd name="connsiteX0" fmla="*/ 0 w 174487"/>
              <a:gd name="connsiteY0" fmla="*/ 0 h 106017"/>
              <a:gd name="connsiteX1" fmla="*/ 174487 w 174487"/>
              <a:gd name="connsiteY1" fmla="*/ 0 h 106017"/>
              <a:gd name="connsiteX2" fmla="*/ 174487 w 174487"/>
              <a:gd name="connsiteY2" fmla="*/ 106017 h 106017"/>
              <a:gd name="connsiteX3" fmla="*/ 0 w 174487"/>
              <a:gd name="connsiteY3" fmla="*/ 106017 h 106017"/>
              <a:gd name="connsiteX4" fmla="*/ 0 w 174487"/>
              <a:gd name="connsiteY4" fmla="*/ 0 h 106017"/>
              <a:gd name="connsiteX0" fmla="*/ 0 w 174487"/>
              <a:gd name="connsiteY0" fmla="*/ 0 h 106017"/>
              <a:gd name="connsiteX1" fmla="*/ 174487 w 174487"/>
              <a:gd name="connsiteY1" fmla="*/ 0 h 106017"/>
              <a:gd name="connsiteX2" fmla="*/ 174487 w 174487"/>
              <a:gd name="connsiteY2" fmla="*/ 106017 h 106017"/>
              <a:gd name="connsiteX3" fmla="*/ 4418 w 174487"/>
              <a:gd name="connsiteY3" fmla="*/ 81722 h 106017"/>
              <a:gd name="connsiteX4" fmla="*/ 0 w 174487"/>
              <a:gd name="connsiteY4" fmla="*/ 0 h 106017"/>
              <a:gd name="connsiteX0" fmla="*/ 0 w 174487"/>
              <a:gd name="connsiteY0" fmla="*/ 0 h 106017"/>
              <a:gd name="connsiteX1" fmla="*/ 167861 w 174487"/>
              <a:gd name="connsiteY1" fmla="*/ 17669 h 106017"/>
              <a:gd name="connsiteX2" fmla="*/ 174487 w 174487"/>
              <a:gd name="connsiteY2" fmla="*/ 106017 h 106017"/>
              <a:gd name="connsiteX3" fmla="*/ 4418 w 174487"/>
              <a:gd name="connsiteY3" fmla="*/ 81722 h 106017"/>
              <a:gd name="connsiteX4" fmla="*/ 0 w 174487"/>
              <a:gd name="connsiteY4" fmla="*/ 0 h 106017"/>
              <a:gd name="connsiteX0" fmla="*/ 0 w 170069"/>
              <a:gd name="connsiteY0" fmla="*/ 0 h 119270"/>
              <a:gd name="connsiteX1" fmla="*/ 163443 w 170069"/>
              <a:gd name="connsiteY1" fmla="*/ 30922 h 119270"/>
              <a:gd name="connsiteX2" fmla="*/ 170069 w 170069"/>
              <a:gd name="connsiteY2" fmla="*/ 119270 h 119270"/>
              <a:gd name="connsiteX3" fmla="*/ 0 w 170069"/>
              <a:gd name="connsiteY3" fmla="*/ 94975 h 119270"/>
              <a:gd name="connsiteX4" fmla="*/ 0 w 170069"/>
              <a:gd name="connsiteY4" fmla="*/ 0 h 119270"/>
              <a:gd name="connsiteX0" fmla="*/ 0 w 170069"/>
              <a:gd name="connsiteY0" fmla="*/ 0 h 141356"/>
              <a:gd name="connsiteX1" fmla="*/ 163443 w 170069"/>
              <a:gd name="connsiteY1" fmla="*/ 30922 h 141356"/>
              <a:gd name="connsiteX2" fmla="*/ 170069 w 170069"/>
              <a:gd name="connsiteY2" fmla="*/ 141356 h 141356"/>
              <a:gd name="connsiteX3" fmla="*/ 0 w 170069"/>
              <a:gd name="connsiteY3" fmla="*/ 94975 h 141356"/>
              <a:gd name="connsiteX4" fmla="*/ 0 w 170069"/>
              <a:gd name="connsiteY4" fmla="*/ 0 h 14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9" h="141356">
                <a:moveTo>
                  <a:pt x="0" y="0"/>
                </a:moveTo>
                <a:lnTo>
                  <a:pt x="163443" y="30922"/>
                </a:lnTo>
                <a:lnTo>
                  <a:pt x="170069" y="141356"/>
                </a:lnTo>
                <a:lnTo>
                  <a:pt x="0" y="94975"/>
                </a:lnTo>
                <a:lnTo>
                  <a:pt x="0" y="0"/>
                </a:lnTo>
                <a:close/>
              </a:path>
            </a:pathLst>
          </a:cu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9157968B-9EF8-8512-074F-69B6432B2724}"/>
              </a:ext>
            </a:extLst>
          </p:cNvPr>
          <p:cNvSpPr/>
          <p:nvPr/>
        </p:nvSpPr>
        <p:spPr>
          <a:xfrm>
            <a:off x="3537129" y="4385308"/>
            <a:ext cx="237532" cy="169021"/>
          </a:xfrm>
          <a:custGeom>
            <a:avLst/>
            <a:gdLst>
              <a:gd name="connsiteX0" fmla="*/ 0 w 174487"/>
              <a:gd name="connsiteY0" fmla="*/ 0 h 106017"/>
              <a:gd name="connsiteX1" fmla="*/ 174487 w 174487"/>
              <a:gd name="connsiteY1" fmla="*/ 0 h 106017"/>
              <a:gd name="connsiteX2" fmla="*/ 174487 w 174487"/>
              <a:gd name="connsiteY2" fmla="*/ 106017 h 106017"/>
              <a:gd name="connsiteX3" fmla="*/ 0 w 174487"/>
              <a:gd name="connsiteY3" fmla="*/ 106017 h 106017"/>
              <a:gd name="connsiteX4" fmla="*/ 0 w 174487"/>
              <a:gd name="connsiteY4" fmla="*/ 0 h 106017"/>
              <a:gd name="connsiteX0" fmla="*/ 0 w 174487"/>
              <a:gd name="connsiteY0" fmla="*/ 0 h 106017"/>
              <a:gd name="connsiteX1" fmla="*/ 174487 w 174487"/>
              <a:gd name="connsiteY1" fmla="*/ 0 h 106017"/>
              <a:gd name="connsiteX2" fmla="*/ 174487 w 174487"/>
              <a:gd name="connsiteY2" fmla="*/ 106017 h 106017"/>
              <a:gd name="connsiteX3" fmla="*/ 4418 w 174487"/>
              <a:gd name="connsiteY3" fmla="*/ 81722 h 106017"/>
              <a:gd name="connsiteX4" fmla="*/ 0 w 174487"/>
              <a:gd name="connsiteY4" fmla="*/ 0 h 106017"/>
              <a:gd name="connsiteX0" fmla="*/ 0 w 174487"/>
              <a:gd name="connsiteY0" fmla="*/ 0 h 106017"/>
              <a:gd name="connsiteX1" fmla="*/ 167861 w 174487"/>
              <a:gd name="connsiteY1" fmla="*/ 17669 h 106017"/>
              <a:gd name="connsiteX2" fmla="*/ 174487 w 174487"/>
              <a:gd name="connsiteY2" fmla="*/ 106017 h 106017"/>
              <a:gd name="connsiteX3" fmla="*/ 4418 w 174487"/>
              <a:gd name="connsiteY3" fmla="*/ 81722 h 106017"/>
              <a:gd name="connsiteX4" fmla="*/ 0 w 174487"/>
              <a:gd name="connsiteY4" fmla="*/ 0 h 106017"/>
              <a:gd name="connsiteX0" fmla="*/ 0 w 170069"/>
              <a:gd name="connsiteY0" fmla="*/ 0 h 119270"/>
              <a:gd name="connsiteX1" fmla="*/ 163443 w 170069"/>
              <a:gd name="connsiteY1" fmla="*/ 30922 h 119270"/>
              <a:gd name="connsiteX2" fmla="*/ 170069 w 170069"/>
              <a:gd name="connsiteY2" fmla="*/ 119270 h 119270"/>
              <a:gd name="connsiteX3" fmla="*/ 0 w 170069"/>
              <a:gd name="connsiteY3" fmla="*/ 94975 h 119270"/>
              <a:gd name="connsiteX4" fmla="*/ 0 w 170069"/>
              <a:gd name="connsiteY4" fmla="*/ 0 h 119270"/>
              <a:gd name="connsiteX0" fmla="*/ 0 w 170069"/>
              <a:gd name="connsiteY0" fmla="*/ 0 h 141356"/>
              <a:gd name="connsiteX1" fmla="*/ 163443 w 170069"/>
              <a:gd name="connsiteY1" fmla="*/ 30922 h 141356"/>
              <a:gd name="connsiteX2" fmla="*/ 170069 w 170069"/>
              <a:gd name="connsiteY2" fmla="*/ 141356 h 141356"/>
              <a:gd name="connsiteX3" fmla="*/ 0 w 170069"/>
              <a:gd name="connsiteY3" fmla="*/ 94975 h 141356"/>
              <a:gd name="connsiteX4" fmla="*/ 0 w 170069"/>
              <a:gd name="connsiteY4" fmla="*/ 0 h 14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9" h="141356">
                <a:moveTo>
                  <a:pt x="0" y="0"/>
                </a:moveTo>
                <a:lnTo>
                  <a:pt x="163443" y="30922"/>
                </a:lnTo>
                <a:lnTo>
                  <a:pt x="170069" y="141356"/>
                </a:lnTo>
                <a:lnTo>
                  <a:pt x="0" y="94975"/>
                </a:lnTo>
                <a:lnTo>
                  <a:pt x="0" y="0"/>
                </a:lnTo>
                <a:close/>
              </a:path>
            </a:pathLst>
          </a:cu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36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a:extLst>
              <a:ext uri="{FF2B5EF4-FFF2-40B4-BE49-F238E27FC236}">
                <a16:creationId xmlns:a16="http://schemas.microsoft.com/office/drawing/2014/main" id="{BD54A195-D085-497F-A061-B5C25EF3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263" y="2241393"/>
            <a:ext cx="3727486" cy="2983749"/>
          </a:xfrm>
          <a:prstGeom prst="rect">
            <a:avLst/>
          </a:prstGeom>
        </p:spPr>
      </p:pic>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Wetted / Evaporative Media</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696219" cy="4802187"/>
          </a:xfrm>
        </p:spPr>
        <p:txBody>
          <a:bodyPr>
            <a:normAutofit fontScale="92500" lnSpcReduction="20000"/>
          </a:bodyPr>
          <a:lstStyle/>
          <a:p>
            <a:r>
              <a:rPr lang="en-US"/>
              <a:t>Applications</a:t>
            </a:r>
          </a:p>
          <a:p>
            <a:pPr lvl="1"/>
            <a:r>
              <a:rPr lang="en-US"/>
              <a:t>Data Center Cooling</a:t>
            </a:r>
          </a:p>
          <a:p>
            <a:pPr lvl="1"/>
            <a:r>
              <a:rPr lang="en-US"/>
              <a:t>General humidification/cooling</a:t>
            </a:r>
          </a:p>
          <a:p>
            <a:r>
              <a:rPr lang="en-US"/>
              <a:t>Advantages</a:t>
            </a:r>
          </a:p>
          <a:p>
            <a:pPr lvl="1"/>
            <a:r>
              <a:rPr lang="en-US"/>
              <a:t>Scalable performance for large loads</a:t>
            </a:r>
          </a:p>
          <a:p>
            <a:pPr lvl="1"/>
            <a:r>
              <a:rPr lang="en-US"/>
              <a:t>Highest cooling performance</a:t>
            </a:r>
          </a:p>
          <a:p>
            <a:pPr lvl="1"/>
            <a:r>
              <a:rPr lang="en-US"/>
              <a:t>Works with Potable/Softened/RO water</a:t>
            </a:r>
          </a:p>
          <a:p>
            <a:pPr lvl="1"/>
            <a:r>
              <a:rPr lang="en-US"/>
              <a:t>Low-cost operation</a:t>
            </a:r>
          </a:p>
          <a:p>
            <a:pPr lvl="1"/>
            <a:r>
              <a:rPr lang="en-US"/>
              <a:t>No evaporation distance</a:t>
            </a:r>
          </a:p>
          <a:p>
            <a:r>
              <a:rPr lang="en-US"/>
              <a:t>Considerations</a:t>
            </a:r>
          </a:p>
          <a:p>
            <a:pPr lvl="1"/>
            <a:r>
              <a:rPr lang="en-US"/>
              <a:t>Media is consumable</a:t>
            </a:r>
          </a:p>
          <a:p>
            <a:pPr lvl="1"/>
            <a:r>
              <a:rPr lang="en-US"/>
              <a:t>Slower response times/accuracy</a:t>
            </a:r>
          </a:p>
          <a:p>
            <a:pPr lvl="1"/>
            <a:r>
              <a:rPr lang="en-US"/>
              <a:t>Hygiene and water quality</a:t>
            </a:r>
          </a:p>
          <a:p>
            <a:pPr lvl="1"/>
            <a:r>
              <a:rPr lang="en-US"/>
              <a:t>Not suitable for healthcare</a:t>
            </a:r>
          </a:p>
          <a:p>
            <a:pPr lvl="1"/>
            <a:r>
              <a:rPr lang="en-US"/>
              <a:t>Air pressure drop across media</a:t>
            </a:r>
          </a:p>
          <a:p>
            <a:pPr marL="457200" lvl="1" indent="0">
              <a:buNone/>
            </a:pPr>
            <a:endParaRPr lang="en-US"/>
          </a:p>
        </p:txBody>
      </p:sp>
      <p:sp>
        <p:nvSpPr>
          <p:cNvPr id="8" name="TextBox 7">
            <a:extLst>
              <a:ext uri="{FF2B5EF4-FFF2-40B4-BE49-F238E27FC236}">
                <a16:creationId xmlns:a16="http://schemas.microsoft.com/office/drawing/2014/main" id="{F591074B-5C40-446D-BCE0-7285F76D3FB3}"/>
              </a:ext>
            </a:extLst>
          </p:cNvPr>
          <p:cNvSpPr txBox="1"/>
          <p:nvPr/>
        </p:nvSpPr>
        <p:spPr>
          <a:xfrm>
            <a:off x="777223" y="5474980"/>
            <a:ext cx="4953566" cy="1200329"/>
          </a:xfrm>
          <a:prstGeom prst="rect">
            <a:avLst/>
          </a:prstGeom>
          <a:noFill/>
        </p:spPr>
        <p:txBody>
          <a:bodyPr wrap="square" rtlCol="0">
            <a:spAutoFit/>
          </a:bodyPr>
          <a:lstStyle/>
          <a:p>
            <a:r>
              <a:rPr lang="en-US" sz="2400">
                <a:solidFill>
                  <a:srgbClr val="0070C0"/>
                </a:solidFill>
              </a:rPr>
              <a:t>Water is pumped over a specialized filter media.  Air passing through the media evaporates water.</a:t>
            </a:r>
          </a:p>
        </p:txBody>
      </p:sp>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4511040"/>
            <a:ext cx="191589" cy="96394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Cooling Pads Manufacturer from Indore">
            <a:extLst>
              <a:ext uri="{FF2B5EF4-FFF2-40B4-BE49-F238E27FC236}">
                <a16:creationId xmlns:a16="http://schemas.microsoft.com/office/drawing/2014/main" id="{93676D8D-3811-459A-A49F-88646ECC5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05" b="19289"/>
          <a:stretch/>
        </p:blipFill>
        <p:spPr bwMode="auto">
          <a:xfrm>
            <a:off x="264086" y="1356555"/>
            <a:ext cx="1961132" cy="120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19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21C52A4F-7D8B-F04E-B6BB-E80922517EE9}"/>
              </a:ext>
            </a:extLst>
          </p:cNvPr>
          <p:cNvGraphicFramePr>
            <a:graphicFrameLocks noChangeAspect="1"/>
          </p:cNvGraphicFramePr>
          <p:nvPr>
            <p:extLst>
              <p:ext uri="{D42A27DB-BD31-4B8C-83A1-F6EECF244321}">
                <p14:modId xmlns:p14="http://schemas.microsoft.com/office/powerpoint/2010/main" val="703770224"/>
              </p:ext>
            </p:extLst>
          </p:nvPr>
        </p:nvGraphicFramePr>
        <p:xfrm>
          <a:off x="819728" y="1690687"/>
          <a:ext cx="4024616" cy="3456079"/>
        </p:xfrm>
        <a:graphic>
          <a:graphicData uri="http://schemas.openxmlformats.org/presentationml/2006/ole">
            <mc:AlternateContent xmlns:mc="http://schemas.openxmlformats.org/markup-compatibility/2006">
              <mc:Choice xmlns:v="urn:schemas-microsoft-com:vml" Requires="v">
                <p:oleObj name="Image" r:id="rId2" imgW="6552360" imgH="5625360" progId="Photoshop.Image.12">
                  <p:embed/>
                </p:oleObj>
              </mc:Choice>
              <mc:Fallback>
                <p:oleObj name="Image" r:id="rId2" imgW="6552360" imgH="5625360" progId="Photoshop.Image.12">
                  <p:embed/>
                  <p:pic>
                    <p:nvPicPr>
                      <p:cNvPr id="7" name="Object 6">
                        <a:extLst>
                          <a:ext uri="{FF2B5EF4-FFF2-40B4-BE49-F238E27FC236}">
                            <a16:creationId xmlns:a16="http://schemas.microsoft.com/office/drawing/2014/main" id="{21C52A4F-7D8B-F04E-B6BB-E80922517EE9}"/>
                          </a:ext>
                        </a:extLst>
                      </p:cNvPr>
                      <p:cNvPicPr/>
                      <p:nvPr/>
                    </p:nvPicPr>
                    <p:blipFill>
                      <a:blip r:embed="rId3"/>
                      <a:stretch>
                        <a:fillRect/>
                      </a:stretch>
                    </p:blipFill>
                    <p:spPr>
                      <a:xfrm>
                        <a:off x="819728" y="1690687"/>
                        <a:ext cx="4024616" cy="34560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Hybrid Fogging</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696219" cy="4802187"/>
          </a:xfrm>
        </p:spPr>
        <p:txBody>
          <a:bodyPr>
            <a:normAutofit/>
          </a:bodyPr>
          <a:lstStyle/>
          <a:p>
            <a:r>
              <a:rPr lang="en-US" dirty="0"/>
              <a:t>Applications</a:t>
            </a:r>
          </a:p>
          <a:p>
            <a:pPr lvl="1"/>
            <a:r>
              <a:rPr lang="en-US" dirty="0"/>
              <a:t>General humidification/cooling</a:t>
            </a:r>
          </a:p>
          <a:p>
            <a:pPr lvl="1"/>
            <a:r>
              <a:rPr lang="en-US" dirty="0"/>
              <a:t>Airports, Auditoriums, Large Facilities</a:t>
            </a:r>
          </a:p>
          <a:p>
            <a:r>
              <a:rPr lang="en-US" dirty="0"/>
              <a:t>Advantages</a:t>
            </a:r>
          </a:p>
          <a:p>
            <a:pPr lvl="1"/>
            <a:r>
              <a:rPr lang="en-US" dirty="0"/>
              <a:t>Scalable performance for large loads</a:t>
            </a:r>
          </a:p>
          <a:p>
            <a:pPr lvl="1"/>
            <a:r>
              <a:rPr lang="en-US" dirty="0"/>
              <a:t>Smaller footprint than fogging alone</a:t>
            </a:r>
          </a:p>
          <a:p>
            <a:pPr lvl="1"/>
            <a:r>
              <a:rPr lang="en-US" dirty="0"/>
              <a:t>Low-cost operation</a:t>
            </a:r>
          </a:p>
          <a:p>
            <a:r>
              <a:rPr lang="en-US" dirty="0"/>
              <a:t>Considerations</a:t>
            </a:r>
          </a:p>
          <a:p>
            <a:pPr lvl="1"/>
            <a:r>
              <a:rPr lang="en-US" dirty="0"/>
              <a:t>Treated water (RO/DI) required</a:t>
            </a:r>
          </a:p>
          <a:p>
            <a:pPr lvl="1"/>
            <a:r>
              <a:rPr lang="en-US" dirty="0"/>
              <a:t>Wet section with drain required</a:t>
            </a:r>
          </a:p>
          <a:p>
            <a:pPr marL="457200" lvl="1" indent="0">
              <a:buNone/>
            </a:pPr>
            <a:endParaRPr lang="en-US" dirty="0"/>
          </a:p>
        </p:txBody>
      </p:sp>
      <p:sp>
        <p:nvSpPr>
          <p:cNvPr id="8" name="TextBox 7">
            <a:extLst>
              <a:ext uri="{FF2B5EF4-FFF2-40B4-BE49-F238E27FC236}">
                <a16:creationId xmlns:a16="http://schemas.microsoft.com/office/drawing/2014/main" id="{F591074B-5C40-446D-BCE0-7285F76D3FB3}"/>
              </a:ext>
            </a:extLst>
          </p:cNvPr>
          <p:cNvSpPr txBox="1"/>
          <p:nvPr/>
        </p:nvSpPr>
        <p:spPr>
          <a:xfrm>
            <a:off x="777223" y="5474980"/>
            <a:ext cx="4953566" cy="1200329"/>
          </a:xfrm>
          <a:prstGeom prst="rect">
            <a:avLst/>
          </a:prstGeom>
          <a:noFill/>
        </p:spPr>
        <p:txBody>
          <a:bodyPr wrap="square" rtlCol="0">
            <a:spAutoFit/>
          </a:bodyPr>
          <a:lstStyle/>
          <a:p>
            <a:r>
              <a:rPr lang="en-US" sz="2400">
                <a:solidFill>
                  <a:srgbClr val="0070C0"/>
                </a:solidFill>
              </a:rPr>
              <a:t>Water is sprayed onto a specialized filter media.  Air evaporates both the fog and droplets in the media.</a:t>
            </a:r>
          </a:p>
        </p:txBody>
      </p:sp>
      <p:graphicFrame>
        <p:nvGraphicFramePr>
          <p:cNvPr id="4" name="Object 3">
            <a:extLst>
              <a:ext uri="{FF2B5EF4-FFF2-40B4-BE49-F238E27FC236}">
                <a16:creationId xmlns:a16="http://schemas.microsoft.com/office/drawing/2014/main" id="{B2344C49-819E-47B8-A140-0B4ED17037A7}"/>
              </a:ext>
            </a:extLst>
          </p:cNvPr>
          <p:cNvGraphicFramePr>
            <a:graphicFrameLocks noChangeAspect="1"/>
          </p:cNvGraphicFramePr>
          <p:nvPr>
            <p:extLst>
              <p:ext uri="{D42A27DB-BD31-4B8C-83A1-F6EECF244321}">
                <p14:modId xmlns:p14="http://schemas.microsoft.com/office/powerpoint/2010/main" val="703770224"/>
              </p:ext>
            </p:extLst>
          </p:nvPr>
        </p:nvGraphicFramePr>
        <p:xfrm>
          <a:off x="838201" y="1690687"/>
          <a:ext cx="4024616" cy="3456079"/>
        </p:xfrm>
        <a:graphic>
          <a:graphicData uri="http://schemas.openxmlformats.org/presentationml/2006/ole">
            <mc:AlternateContent xmlns:mc="http://schemas.openxmlformats.org/markup-compatibility/2006">
              <mc:Choice xmlns:v="urn:schemas-microsoft-com:vml" Requires="v">
                <p:oleObj name="Image" r:id="rId2" imgW="6552360" imgH="5625360" progId="Photoshop.Image.12">
                  <p:embed/>
                </p:oleObj>
              </mc:Choice>
              <mc:Fallback>
                <p:oleObj name="Image" r:id="rId2" imgW="6552360" imgH="5625360" progId="Photoshop.Image.12">
                  <p:embed/>
                  <p:pic>
                    <p:nvPicPr>
                      <p:cNvPr id="4" name="Object 3">
                        <a:extLst>
                          <a:ext uri="{FF2B5EF4-FFF2-40B4-BE49-F238E27FC236}">
                            <a16:creationId xmlns:a16="http://schemas.microsoft.com/office/drawing/2014/main" id="{B2344C49-819E-47B8-A140-0B4ED17037A7}"/>
                          </a:ext>
                        </a:extLst>
                      </p:cNvPr>
                      <p:cNvPicPr/>
                      <p:nvPr/>
                    </p:nvPicPr>
                    <p:blipFill>
                      <a:blip r:embed="rId3"/>
                      <a:stretch>
                        <a:fillRect/>
                      </a:stretch>
                    </p:blipFill>
                    <p:spPr>
                      <a:xfrm>
                        <a:off x="838201" y="1690687"/>
                        <a:ext cx="4024616" cy="3456079"/>
                      </a:xfrm>
                      <a:prstGeom prst="rect">
                        <a:avLst/>
                      </a:prstGeom>
                    </p:spPr>
                  </p:pic>
                </p:oleObj>
              </mc:Fallback>
            </mc:AlternateContent>
          </a:graphicData>
        </a:graphic>
      </p:graphicFrame>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3936274"/>
            <a:ext cx="583474" cy="153870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C8C44A-D0FB-0235-EC99-603AB30EA015}"/>
              </a:ext>
            </a:extLst>
          </p:cNvPr>
          <p:cNvSpPr txBox="1"/>
          <p:nvPr/>
        </p:nvSpPr>
        <p:spPr>
          <a:xfrm>
            <a:off x="758750" y="5474980"/>
            <a:ext cx="4953566" cy="1200329"/>
          </a:xfrm>
          <a:prstGeom prst="rect">
            <a:avLst/>
          </a:prstGeom>
          <a:noFill/>
        </p:spPr>
        <p:txBody>
          <a:bodyPr wrap="square" rtlCol="0">
            <a:spAutoFit/>
          </a:bodyPr>
          <a:lstStyle/>
          <a:p>
            <a:r>
              <a:rPr lang="en-US" sz="2400">
                <a:solidFill>
                  <a:srgbClr val="0070C0"/>
                </a:solidFill>
              </a:rPr>
              <a:t>Water is sprayed onto a specialized filter media.  Air evaporates both the fog and droplets in the media.</a:t>
            </a:r>
          </a:p>
        </p:txBody>
      </p:sp>
    </p:spTree>
    <p:extLst>
      <p:ext uri="{BB962C8B-B14F-4D97-AF65-F5344CB8AC3E}">
        <p14:creationId xmlns:p14="http://schemas.microsoft.com/office/powerpoint/2010/main" val="294546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897A5E-F684-C94A-61D0-0D289FCE6D83}"/>
              </a:ext>
            </a:extLst>
          </p:cNvPr>
          <p:cNvSpPr>
            <a:spLocks noGrp="1"/>
          </p:cNvSpPr>
          <p:nvPr>
            <p:ph type="title"/>
          </p:nvPr>
        </p:nvSpPr>
        <p:spPr>
          <a:xfrm>
            <a:off x="838200" y="326520"/>
            <a:ext cx="10515600" cy="1133693"/>
          </a:xfrm>
        </p:spPr>
        <p:txBody>
          <a:bodyPr>
            <a:normAutofit/>
          </a:bodyPr>
          <a:lstStyle/>
          <a:p>
            <a:r>
              <a:rPr lang="en-US" sz="5200"/>
              <a:t>Course Outline</a:t>
            </a:r>
          </a:p>
        </p:txBody>
      </p:sp>
      <p:sp>
        <p:nvSpPr>
          <p:cNvPr id="2" name="Text Placeholder 2">
            <a:extLst>
              <a:ext uri="{FF2B5EF4-FFF2-40B4-BE49-F238E27FC236}">
                <a16:creationId xmlns:a16="http://schemas.microsoft.com/office/drawing/2014/main" id="{50E209DC-F834-BB81-D78A-1FCB66583B17}"/>
              </a:ext>
            </a:extLst>
          </p:cNvPr>
          <p:cNvSpPr txBox="1">
            <a:spLocks/>
          </p:cNvSpPr>
          <p:nvPr/>
        </p:nvSpPr>
        <p:spPr>
          <a:xfrm>
            <a:off x="658368" y="1984248"/>
            <a:ext cx="7068312" cy="43751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t>Introduction</a:t>
            </a:r>
          </a:p>
          <a:p>
            <a:pPr marL="457200" indent="-457200">
              <a:buFont typeface="+mj-lt"/>
              <a:buAutoNum type="arabicPeriod"/>
            </a:pPr>
            <a:r>
              <a:rPr lang="en-US" sz="2000" dirty="0"/>
              <a:t>Traditional Humidification Technologies and Applications</a:t>
            </a:r>
          </a:p>
          <a:p>
            <a:pPr marL="457200" indent="-457200">
              <a:buFont typeface="+mj-lt"/>
              <a:buAutoNum type="arabicPeriod"/>
            </a:pPr>
            <a:r>
              <a:rPr lang="en-US" sz="2000" dirty="0"/>
              <a:t>Decarbonization</a:t>
            </a:r>
          </a:p>
          <a:p>
            <a:pPr marL="457200" indent="-457200">
              <a:buFont typeface="+mj-lt"/>
              <a:buAutoNum type="arabicPeriod"/>
            </a:pPr>
            <a:r>
              <a:rPr lang="en-US" sz="2000" dirty="0"/>
              <a:t>Adiabatic and Evaporative Cooling Principles</a:t>
            </a:r>
          </a:p>
          <a:p>
            <a:pPr marL="457200" indent="-457200">
              <a:buFont typeface="+mj-lt"/>
              <a:buAutoNum type="arabicPeriod"/>
            </a:pPr>
            <a:r>
              <a:rPr lang="en-US" sz="2000" dirty="0"/>
              <a:t>Direct Evaporative Cooling</a:t>
            </a:r>
          </a:p>
          <a:p>
            <a:pPr marL="457200" indent="-457200">
              <a:buFont typeface="+mj-lt"/>
              <a:buAutoNum type="arabicPeriod"/>
            </a:pPr>
            <a:r>
              <a:rPr lang="en-US" sz="2000" dirty="0"/>
              <a:t>Indirect Evaporative Cooling</a:t>
            </a:r>
          </a:p>
          <a:p>
            <a:pPr marL="457200" indent="-457200">
              <a:buFont typeface="+mj-lt"/>
              <a:buAutoNum type="arabicPeriod"/>
            </a:pPr>
            <a:r>
              <a:rPr lang="en-US" sz="2000" dirty="0"/>
              <a:t>Evaporative Cooling/Humidifying Technologies</a:t>
            </a:r>
          </a:p>
          <a:p>
            <a:endParaRPr lang="en-US" sz="2000" dirty="0"/>
          </a:p>
        </p:txBody>
      </p:sp>
    </p:spTree>
    <p:extLst>
      <p:ext uri="{BB962C8B-B14F-4D97-AF65-F5344CB8AC3E}">
        <p14:creationId xmlns:p14="http://schemas.microsoft.com/office/powerpoint/2010/main" val="3156246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13D259-BAE1-A92F-6E74-DBEE4116AA13}"/>
              </a:ext>
            </a:extLst>
          </p:cNvPr>
          <p:cNvSpPr>
            <a:spLocks noGrp="1"/>
          </p:cNvSpPr>
          <p:nvPr>
            <p:ph type="title"/>
          </p:nvPr>
        </p:nvSpPr>
        <p:spPr>
          <a:xfrm>
            <a:off x="762001" y="5074024"/>
            <a:ext cx="10109199" cy="598032"/>
          </a:xfrm>
        </p:spPr>
        <p:txBody>
          <a:bodyPr vert="horz" lIns="91440" tIns="45720" rIns="91440" bIns="45720" rtlCol="0" anchor="ctr">
            <a:normAutofit/>
          </a:bodyPr>
          <a:lstStyle>
            <a:lvl1pPr>
              <a:defRPr lang="en-US" sz="2475" b="1" smtClean="0">
                <a:solidFill>
                  <a:schemeClr val="bg1"/>
                </a:solidFill>
              </a:defRPr>
            </a:lvl1pPr>
          </a:lstStyle>
          <a:p>
            <a:r>
              <a:rPr lang="en-US" sz="3600" dirty="0">
                <a:solidFill>
                  <a:schemeClr val="tx1"/>
                </a:solidFill>
              </a:rPr>
              <a:t>Summary</a:t>
            </a:r>
          </a:p>
        </p:txBody>
      </p:sp>
      <p:pic>
        <p:nvPicPr>
          <p:cNvPr id="5" name="Picture 4">
            <a:extLst>
              <a:ext uri="{FF2B5EF4-FFF2-40B4-BE49-F238E27FC236}">
                <a16:creationId xmlns:a16="http://schemas.microsoft.com/office/drawing/2014/main" id="{F33551DE-353E-3643-93BA-00F1D64D3BE1}"/>
              </a:ext>
            </a:extLst>
          </p:cNvPr>
          <p:cNvPicPr>
            <a:picLocks noChangeAspect="1"/>
          </p:cNvPicPr>
          <p:nvPr/>
        </p:nvPicPr>
        <p:blipFill rotWithShape="1">
          <a:blip r:embed="rId2">
            <a:extLst>
              <a:ext uri="{28A0092B-C50C-407E-A947-70E740481C1C}">
                <a14:useLocalDpi xmlns:a14="http://schemas.microsoft.com/office/drawing/2010/main" val="0"/>
              </a:ext>
            </a:extLst>
          </a:blip>
          <a:srcRect t="6943" b="41623"/>
          <a:stretch/>
        </p:blipFill>
        <p:spPr>
          <a:xfrm>
            <a:off x="20" y="-39"/>
            <a:ext cx="12191980" cy="4172740"/>
          </a:xfrm>
          <a:prstGeom prst="rect">
            <a:avLst/>
          </a:prstGeom>
        </p:spPr>
      </p:pic>
      <p:pic>
        <p:nvPicPr>
          <p:cNvPr id="6" name="Picture 5">
            <a:extLst>
              <a:ext uri="{FF2B5EF4-FFF2-40B4-BE49-F238E27FC236}">
                <a16:creationId xmlns:a16="http://schemas.microsoft.com/office/drawing/2014/main" id="{41190C76-BA3D-87D6-85AC-1263849B27CF}"/>
              </a:ext>
            </a:extLst>
          </p:cNvPr>
          <p:cNvPicPr>
            <a:picLocks noChangeAspect="1"/>
          </p:cNvPicPr>
          <p:nvPr/>
        </p:nvPicPr>
        <p:blipFill>
          <a:blip r:embed="rId3"/>
          <a:stretch>
            <a:fillRect/>
          </a:stretch>
        </p:blipFill>
        <p:spPr>
          <a:xfrm>
            <a:off x="644525" y="4464424"/>
            <a:ext cx="1352550" cy="609600"/>
          </a:xfrm>
          <a:prstGeom prst="rect">
            <a:avLst/>
          </a:prstGeom>
        </p:spPr>
      </p:pic>
      <p:sp>
        <p:nvSpPr>
          <p:cNvPr id="7" name="Rectangle 6">
            <a:extLst>
              <a:ext uri="{FF2B5EF4-FFF2-40B4-BE49-F238E27FC236}">
                <a16:creationId xmlns:a16="http://schemas.microsoft.com/office/drawing/2014/main" id="{91D84124-343C-3DC4-94CC-81C83A2F2AEE}"/>
              </a:ext>
            </a:extLst>
          </p:cNvPr>
          <p:cNvSpPr/>
          <p:nvPr/>
        </p:nvSpPr>
        <p:spPr>
          <a:xfrm>
            <a:off x="0" y="-1"/>
            <a:ext cx="12192000" cy="4172701"/>
          </a:xfrm>
          <a:prstGeom prst="rect">
            <a:avLst/>
          </a:prstGeom>
          <a:solidFill>
            <a:srgbClr val="016AB3">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657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D5DD-6C6F-3F34-041F-76C52FBEC302}"/>
              </a:ext>
            </a:extLst>
          </p:cNvPr>
          <p:cNvSpPr>
            <a:spLocks noGrp="1"/>
          </p:cNvSpPr>
          <p:nvPr>
            <p:ph type="title"/>
          </p:nvPr>
        </p:nvSpPr>
        <p:spPr/>
        <p:txBody>
          <a:bodyPr/>
          <a:lstStyle/>
          <a:p>
            <a:r>
              <a:rPr lang="en-US" sz="4400" dirty="0">
                <a:latin typeface="+mn-lt"/>
              </a:rPr>
              <a:t>Summary</a:t>
            </a:r>
            <a:endParaRPr lang="en-US" dirty="0"/>
          </a:p>
        </p:txBody>
      </p:sp>
      <p:sp>
        <p:nvSpPr>
          <p:cNvPr id="3" name="Content Placeholder 2">
            <a:extLst>
              <a:ext uri="{FF2B5EF4-FFF2-40B4-BE49-F238E27FC236}">
                <a16:creationId xmlns:a16="http://schemas.microsoft.com/office/drawing/2014/main" id="{A8906E63-6B85-F590-6F58-CC6B60EB4F92}"/>
              </a:ext>
            </a:extLst>
          </p:cNvPr>
          <p:cNvSpPr>
            <a:spLocks noGrp="1"/>
          </p:cNvSpPr>
          <p:nvPr>
            <p:ph idx="1"/>
          </p:nvPr>
        </p:nvSpPr>
        <p:spPr/>
        <p:txBody>
          <a:bodyPr/>
          <a:lstStyle/>
          <a:p>
            <a:pPr marL="342900">
              <a:lnSpc>
                <a:spcPct val="100000"/>
              </a:lnSpc>
              <a:spcAft>
                <a:spcPts val="1200"/>
              </a:spcAft>
              <a:buAutoNum type="arabicPeriod"/>
            </a:pPr>
            <a:r>
              <a:rPr lang="en-US" sz="2000" dirty="0"/>
              <a:t> </a:t>
            </a:r>
            <a:r>
              <a:rPr lang="en-US" sz="2000" b="1" dirty="0"/>
              <a:t>Humidity control </a:t>
            </a:r>
            <a:r>
              <a:rPr lang="en-US" sz="2000" dirty="0"/>
              <a:t>is needed in many buildings, especially during the winter months</a:t>
            </a:r>
          </a:p>
          <a:p>
            <a:pPr marL="342900">
              <a:lnSpc>
                <a:spcPct val="100000"/>
              </a:lnSpc>
              <a:spcAft>
                <a:spcPts val="1200"/>
              </a:spcAft>
              <a:buAutoNum type="arabicPeriod"/>
            </a:pPr>
            <a:r>
              <a:rPr lang="en-US" sz="2000" dirty="0"/>
              <a:t> In Ontario, </a:t>
            </a:r>
            <a:r>
              <a:rPr lang="en-US" sz="2000" b="1" dirty="0"/>
              <a:t>many technologies are viable</a:t>
            </a:r>
            <a:r>
              <a:rPr lang="en-US" sz="2000" dirty="0"/>
              <a:t> for decarbonization through electrification options</a:t>
            </a:r>
          </a:p>
          <a:p>
            <a:pPr marL="342900">
              <a:lnSpc>
                <a:spcPct val="100000"/>
              </a:lnSpc>
              <a:spcAft>
                <a:spcPts val="1200"/>
              </a:spcAft>
              <a:buAutoNum type="arabicPeriod"/>
            </a:pPr>
            <a:r>
              <a:rPr lang="en-US" sz="2000" dirty="0"/>
              <a:t> Adiabatic / Evaporative cooling takes decarbonization a step further by </a:t>
            </a:r>
            <a:r>
              <a:rPr lang="en-US" sz="2000" b="1" dirty="0"/>
              <a:t>reducing cooling loads</a:t>
            </a:r>
          </a:p>
          <a:p>
            <a:pPr marL="1028700" lvl="1" indent="-342900">
              <a:lnSpc>
                <a:spcPct val="100000"/>
              </a:lnSpc>
              <a:spcAft>
                <a:spcPts val="1200"/>
              </a:spcAft>
              <a:buFont typeface="Arial" panose="020B0604020202020204" pitchFamily="34" charset="0"/>
              <a:buChar char="•"/>
            </a:pPr>
            <a:r>
              <a:rPr lang="en-US" sz="2000" dirty="0"/>
              <a:t> Direct Evaporative systems can be applied directly in the space or an HVAC system</a:t>
            </a:r>
          </a:p>
          <a:p>
            <a:pPr marL="1028700" lvl="1" indent="-342900">
              <a:lnSpc>
                <a:spcPct val="100000"/>
              </a:lnSpc>
              <a:spcAft>
                <a:spcPts val="1200"/>
              </a:spcAft>
              <a:buFont typeface="Arial" panose="020B0604020202020204" pitchFamily="34" charset="0"/>
              <a:buChar char="•"/>
            </a:pPr>
            <a:r>
              <a:rPr lang="en-US" sz="2000" dirty="0"/>
              <a:t> Indirect systems work with HVAC system and heat exchanger</a:t>
            </a:r>
          </a:p>
          <a:p>
            <a:pPr marL="342900">
              <a:lnSpc>
                <a:spcPct val="100000"/>
              </a:lnSpc>
              <a:spcAft>
                <a:spcPts val="1200"/>
              </a:spcAft>
              <a:buAutoNum type="arabicPeriod"/>
            </a:pPr>
            <a:r>
              <a:rPr lang="en-US" sz="2000" dirty="0"/>
              <a:t> There are </a:t>
            </a:r>
            <a:r>
              <a:rPr lang="en-US" sz="2000" b="1" dirty="0"/>
              <a:t>evaporative technologies </a:t>
            </a:r>
            <a:r>
              <a:rPr lang="en-US" sz="2000" dirty="0"/>
              <a:t>available for all sides of application</a:t>
            </a:r>
          </a:p>
          <a:p>
            <a:pPr marL="342900">
              <a:lnSpc>
                <a:spcPct val="100000"/>
              </a:lnSpc>
              <a:spcAft>
                <a:spcPts val="1200"/>
              </a:spcAft>
              <a:buAutoNum type="arabicPeriod"/>
            </a:pPr>
            <a:r>
              <a:rPr lang="en-US" sz="2000" dirty="0"/>
              <a:t> New </a:t>
            </a:r>
            <a:r>
              <a:rPr lang="en-US" sz="2000" b="1" dirty="0"/>
              <a:t>hybrid technologies </a:t>
            </a:r>
            <a:r>
              <a:rPr lang="en-US" sz="2000" dirty="0"/>
              <a:t>combine the benefits of evaporative and fogging</a:t>
            </a:r>
          </a:p>
          <a:p>
            <a:endParaRPr lang="en-US" dirty="0"/>
          </a:p>
        </p:txBody>
      </p:sp>
      <p:sp>
        <p:nvSpPr>
          <p:cNvPr id="4" name="Text Placeholder 2">
            <a:extLst>
              <a:ext uri="{FF2B5EF4-FFF2-40B4-BE49-F238E27FC236}">
                <a16:creationId xmlns:a16="http://schemas.microsoft.com/office/drawing/2014/main" id="{FA46DC5F-1A2E-2DA6-D1E7-403708D80977}"/>
              </a:ext>
            </a:extLst>
          </p:cNvPr>
          <p:cNvSpPr txBox="1">
            <a:spLocks/>
          </p:cNvSpPr>
          <p:nvPr/>
        </p:nvSpPr>
        <p:spPr>
          <a:xfrm>
            <a:off x="1961128" y="6132739"/>
            <a:ext cx="8269744" cy="241936"/>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u="none" kern="1200" baseline="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algn="ctr"/>
            <a:r>
              <a:rPr lang="en-US" sz="2000" b="1" dirty="0">
                <a:solidFill>
                  <a:srgbClr val="0070C0"/>
                </a:solidFill>
              </a:rPr>
              <a:t>Consider an evaporative / adiabatic system for your next project!</a:t>
            </a:r>
          </a:p>
          <a:p>
            <a:pPr marL="342900" indent="-342900" algn="ctr">
              <a:buFont typeface="Arial" panose="020B0604020202020204" pitchFamily="34" charset="0"/>
              <a:buAutoNum type="arabicPeriod"/>
            </a:pPr>
            <a:endParaRPr lang="en-US" sz="2000" b="1" dirty="0">
              <a:solidFill>
                <a:srgbClr val="0070C0"/>
              </a:solidFill>
            </a:endParaRPr>
          </a:p>
        </p:txBody>
      </p:sp>
    </p:spTree>
    <p:extLst>
      <p:ext uri="{BB962C8B-B14F-4D97-AF65-F5344CB8AC3E}">
        <p14:creationId xmlns:p14="http://schemas.microsoft.com/office/powerpoint/2010/main" val="10506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3267-1FED-C1BB-3AD1-0C15F7AE8042}"/>
              </a:ext>
            </a:extLst>
          </p:cNvPr>
          <p:cNvSpPr>
            <a:spLocks noGrp="1"/>
          </p:cNvSpPr>
          <p:nvPr>
            <p:ph type="title"/>
          </p:nvPr>
        </p:nvSpPr>
        <p:spPr/>
        <p:txBody>
          <a:bodyPr/>
          <a:lstStyle/>
          <a:p>
            <a:r>
              <a:rPr lang="en-US" dirty="0"/>
              <a:t>Questions?</a:t>
            </a:r>
          </a:p>
        </p:txBody>
      </p:sp>
      <p:sp>
        <p:nvSpPr>
          <p:cNvPr id="4" name="Text Placeholder 2">
            <a:extLst>
              <a:ext uri="{FF2B5EF4-FFF2-40B4-BE49-F238E27FC236}">
                <a16:creationId xmlns:a16="http://schemas.microsoft.com/office/drawing/2014/main" id="{18C4254C-1AE5-321E-6BE6-885580261C52}"/>
              </a:ext>
            </a:extLst>
          </p:cNvPr>
          <p:cNvSpPr txBox="1">
            <a:spLocks/>
          </p:cNvSpPr>
          <p:nvPr/>
        </p:nvSpPr>
        <p:spPr>
          <a:xfrm>
            <a:off x="588340" y="2904519"/>
            <a:ext cx="7907267" cy="5244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Thank-you for your time and attention!</a:t>
            </a:r>
          </a:p>
        </p:txBody>
      </p:sp>
      <p:sp>
        <p:nvSpPr>
          <p:cNvPr id="5" name="Text Placeholder 6">
            <a:extLst>
              <a:ext uri="{FF2B5EF4-FFF2-40B4-BE49-F238E27FC236}">
                <a16:creationId xmlns:a16="http://schemas.microsoft.com/office/drawing/2014/main" id="{4419A604-593E-04AE-298D-E8E9E2BF5604}"/>
              </a:ext>
            </a:extLst>
          </p:cNvPr>
          <p:cNvSpPr txBox="1">
            <a:spLocks/>
          </p:cNvSpPr>
          <p:nvPr/>
        </p:nvSpPr>
        <p:spPr>
          <a:xfrm>
            <a:off x="588340" y="3595498"/>
            <a:ext cx="4398353" cy="118088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50" b="1" u="none" kern="1200" baseline="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t>Nicholas Lea, P. Eng, LEED AP BD+C</a:t>
            </a:r>
            <a:b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t>Head of Product and Sales Support Americas</a:t>
            </a:r>
            <a:b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t>Condair Ltd.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t>Nicholas.lea@condair.com  </a:t>
            </a:r>
            <a:b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rPr>
              <a:t>1 800 667 8321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4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0A5018-E7C4-B72B-D0A8-13A492B478EA}"/>
              </a:ext>
            </a:extLst>
          </p:cNvPr>
          <p:cNvSpPr txBox="1">
            <a:spLocks/>
          </p:cNvSpPr>
          <p:nvPr/>
        </p:nvSpPr>
        <p:spPr>
          <a:xfrm>
            <a:off x="762001" y="5074024"/>
            <a:ext cx="10109199" cy="598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r>
              <a:rPr lang="en-US" sz="3600" dirty="0">
                <a:solidFill>
                  <a:schemeClr val="tx1"/>
                </a:solidFill>
              </a:rPr>
              <a:t>Introduction</a:t>
            </a:r>
          </a:p>
        </p:txBody>
      </p:sp>
      <p:pic>
        <p:nvPicPr>
          <p:cNvPr id="5" name="Picture 4" descr="Underwater view of light passing through water">
            <a:extLst>
              <a:ext uri="{FF2B5EF4-FFF2-40B4-BE49-F238E27FC236}">
                <a16:creationId xmlns:a16="http://schemas.microsoft.com/office/drawing/2014/main" id="{BD8A37C6-654F-A818-69BA-64E83D8443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726"/>
          <a:stretch/>
        </p:blipFill>
        <p:spPr>
          <a:xfrm>
            <a:off x="20" y="-39"/>
            <a:ext cx="12191980" cy="4172740"/>
          </a:xfrm>
          <a:prstGeom prst="rect">
            <a:avLst/>
          </a:prstGeom>
        </p:spPr>
      </p:pic>
      <p:cxnSp>
        <p:nvCxnSpPr>
          <p:cNvPr id="6" name="Straight Connector 5">
            <a:extLst>
              <a:ext uri="{FF2B5EF4-FFF2-40B4-BE49-F238E27FC236}">
                <a16:creationId xmlns:a16="http://schemas.microsoft.com/office/drawing/2014/main" id="{EFB1CCE3-B04A-7310-9AB3-72B374E149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1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C97-9DF7-43A2-85C7-00CFE15E7AA7}"/>
              </a:ext>
            </a:extLst>
          </p:cNvPr>
          <p:cNvSpPr>
            <a:spLocks noGrp="1"/>
          </p:cNvSpPr>
          <p:nvPr>
            <p:ph type="title"/>
          </p:nvPr>
        </p:nvSpPr>
        <p:spPr/>
        <p:txBody>
          <a:bodyPr/>
          <a:lstStyle/>
          <a:p>
            <a:r>
              <a:rPr lang="en-US"/>
              <a:t>Humidity Terms and Terminology</a:t>
            </a:r>
          </a:p>
        </p:txBody>
      </p:sp>
      <p:grpSp>
        <p:nvGrpSpPr>
          <p:cNvPr id="5" name="Group 4">
            <a:extLst>
              <a:ext uri="{FF2B5EF4-FFF2-40B4-BE49-F238E27FC236}">
                <a16:creationId xmlns:a16="http://schemas.microsoft.com/office/drawing/2014/main" id="{A97E7613-E56F-A2FE-7890-06E570D06118}"/>
              </a:ext>
            </a:extLst>
          </p:cNvPr>
          <p:cNvGrpSpPr/>
          <p:nvPr/>
        </p:nvGrpSpPr>
        <p:grpSpPr>
          <a:xfrm>
            <a:off x="8252466" y="3374162"/>
            <a:ext cx="1530125" cy="477851"/>
            <a:chOff x="3326054" y="3548498"/>
            <a:chExt cx="2312746" cy="581308"/>
          </a:xfrm>
        </p:grpSpPr>
        <p:sp>
          <p:nvSpPr>
            <p:cNvPr id="7" name="Right Arrow 19">
              <a:extLst>
                <a:ext uri="{FF2B5EF4-FFF2-40B4-BE49-F238E27FC236}">
                  <a16:creationId xmlns:a16="http://schemas.microsoft.com/office/drawing/2014/main" id="{C6022344-FDA8-61C2-0502-3164B7095F91}"/>
                </a:ext>
              </a:extLst>
            </p:cNvPr>
            <p:cNvSpPr/>
            <p:nvPr/>
          </p:nvSpPr>
          <p:spPr>
            <a:xfrm>
              <a:off x="3326054" y="3548498"/>
              <a:ext cx="2312746" cy="581308"/>
            </a:xfrm>
            <a:prstGeom prst="rightArrow">
              <a:avLst/>
            </a:prstGeom>
            <a:gradFill flip="none" rotWithShape="1">
              <a:gsLst>
                <a:gs pos="0">
                  <a:srgbClr val="0080FF"/>
                </a:gs>
                <a:gs pos="100000">
                  <a:srgbClr val="FFC000"/>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175">
              <a:extLst>
                <a:ext uri="{FF2B5EF4-FFF2-40B4-BE49-F238E27FC236}">
                  <a16:creationId xmlns:a16="http://schemas.microsoft.com/office/drawing/2014/main" id="{BC34855A-66A1-F1E8-BE5C-B54CE4BE5176}"/>
                </a:ext>
              </a:extLst>
            </p:cNvPr>
            <p:cNvSpPr txBox="1">
              <a:spLocks noChangeArrowheads="1"/>
            </p:cNvSpPr>
            <p:nvPr/>
          </p:nvSpPr>
          <p:spPr bwMode="auto">
            <a:xfrm>
              <a:off x="3386800" y="3654486"/>
              <a:ext cx="1887923" cy="336971"/>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Sensible Heating</a:t>
              </a:r>
            </a:p>
          </p:txBody>
        </p:sp>
      </p:grpSp>
      <p:pic>
        <p:nvPicPr>
          <p:cNvPr id="9" name="Picture 8">
            <a:extLst>
              <a:ext uri="{FF2B5EF4-FFF2-40B4-BE49-F238E27FC236}">
                <a16:creationId xmlns:a16="http://schemas.microsoft.com/office/drawing/2014/main" id="{89CE8F06-BFF7-C47A-2F13-B6AD8847E369}"/>
              </a:ext>
            </a:extLst>
          </p:cNvPr>
          <p:cNvPicPr>
            <a:picLocks noChangeAspect="1"/>
          </p:cNvPicPr>
          <p:nvPr/>
        </p:nvPicPr>
        <p:blipFill>
          <a:blip r:embed="rId2"/>
          <a:stretch>
            <a:fillRect/>
          </a:stretch>
        </p:blipFill>
        <p:spPr>
          <a:xfrm>
            <a:off x="6096000" y="2686128"/>
            <a:ext cx="2355917" cy="2104315"/>
          </a:xfrm>
          <a:prstGeom prst="rect">
            <a:avLst/>
          </a:prstGeom>
        </p:spPr>
      </p:pic>
      <p:pic>
        <p:nvPicPr>
          <p:cNvPr id="10" name="Picture 9">
            <a:extLst>
              <a:ext uri="{FF2B5EF4-FFF2-40B4-BE49-F238E27FC236}">
                <a16:creationId xmlns:a16="http://schemas.microsoft.com/office/drawing/2014/main" id="{27B06C56-EA2E-B8BE-F27E-629D3BA4BAA4}"/>
              </a:ext>
            </a:extLst>
          </p:cNvPr>
          <p:cNvPicPr>
            <a:picLocks noChangeAspect="1"/>
          </p:cNvPicPr>
          <p:nvPr/>
        </p:nvPicPr>
        <p:blipFill>
          <a:blip r:embed="rId3"/>
          <a:stretch>
            <a:fillRect/>
          </a:stretch>
        </p:blipFill>
        <p:spPr>
          <a:xfrm>
            <a:off x="9477990" y="2138445"/>
            <a:ext cx="2729158" cy="3263832"/>
          </a:xfrm>
          <a:prstGeom prst="rect">
            <a:avLst/>
          </a:prstGeom>
        </p:spPr>
      </p:pic>
      <p:sp>
        <p:nvSpPr>
          <p:cNvPr id="11" name="Content Placeholder 5">
            <a:extLst>
              <a:ext uri="{FF2B5EF4-FFF2-40B4-BE49-F238E27FC236}">
                <a16:creationId xmlns:a16="http://schemas.microsoft.com/office/drawing/2014/main" id="{BCD3C0C0-4AD6-83FE-E46B-56770224874E}"/>
              </a:ext>
            </a:extLst>
          </p:cNvPr>
          <p:cNvSpPr txBox="1">
            <a:spLocks/>
          </p:cNvSpPr>
          <p:nvPr/>
        </p:nvSpPr>
        <p:spPr>
          <a:xfrm>
            <a:off x="323937" y="1532473"/>
            <a:ext cx="5498945" cy="48342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rPr>
              <a:t>Humidity</a:t>
            </a:r>
          </a:p>
          <a:p>
            <a:pPr marL="857250" marR="0" lvl="1"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The amount of water vapor in the air</a:t>
            </a:r>
          </a:p>
          <a:p>
            <a:pPr marL="857250" marR="0" lvl="1"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Measured in “Absolute” or “Relative”  terms</a:t>
            </a: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rPr>
              <a:t>Absolute Humidity</a:t>
            </a:r>
          </a:p>
          <a:p>
            <a:pPr marL="857250" marR="0" lvl="1"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Mass of water in a particular volume of air</a:t>
            </a:r>
          </a:p>
          <a:p>
            <a:pPr marL="857250" marR="0" lvl="1"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Expressed as mass (grains/</a:t>
            </a:r>
            <a:r>
              <a:rPr kumimoji="0" lang="en-US" sz="2000" b="0" i="0" u="none" strike="noStrike" kern="1200" cap="none" spc="0" normalizeH="0" baseline="0" noProof="0" dirty="0" err="1">
                <a:ln>
                  <a:noFill/>
                </a:ln>
                <a:solidFill>
                  <a:schemeClr val="tx1">
                    <a:lumMod val="75000"/>
                    <a:lumOff val="25000"/>
                  </a:schemeClr>
                </a:solidFill>
                <a:effectLst/>
                <a:uLnTx/>
                <a:uFillTx/>
                <a:ea typeface="+mn-ea"/>
                <a:cs typeface="+mn-cs"/>
              </a:rPr>
              <a:t>lb</a:t>
            </a:r>
            <a:r>
              <a:rPr kumimoji="0" lang="en-US" sz="2000" b="0" i="0" u="none" strike="noStrike" kern="1200" cap="none" spc="0" normalizeH="0" baseline="-25000" noProof="0" dirty="0" err="1">
                <a:ln>
                  <a:noFill/>
                </a:ln>
                <a:solidFill>
                  <a:schemeClr val="tx1">
                    <a:lumMod val="75000"/>
                    <a:lumOff val="25000"/>
                  </a:schemeClr>
                </a:solidFill>
                <a:effectLst/>
                <a:uLnTx/>
                <a:uFillTx/>
                <a:ea typeface="+mn-ea"/>
                <a:cs typeface="+mn-cs"/>
              </a:rPr>
              <a:t>da</a:t>
            </a: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or </a:t>
            </a:r>
            <a:r>
              <a:rPr kumimoji="0" lang="en-US" sz="2000" b="0" i="0" u="none" strike="noStrike" kern="1200" cap="none" spc="0" normalizeH="0" baseline="0" noProof="0" dirty="0" err="1">
                <a:ln>
                  <a:noFill/>
                </a:ln>
                <a:solidFill>
                  <a:schemeClr val="tx1">
                    <a:lumMod val="75000"/>
                    <a:lumOff val="25000"/>
                  </a:schemeClr>
                </a:solidFill>
                <a:effectLst/>
                <a:uLnTx/>
                <a:uFillTx/>
                <a:ea typeface="+mn-ea"/>
                <a:cs typeface="+mn-cs"/>
              </a:rPr>
              <a:t>g</a:t>
            </a:r>
            <a:r>
              <a:rPr kumimoji="0" lang="en-US" sz="2000" b="0" i="0" u="none" strike="noStrike" kern="1200" cap="none" spc="0" normalizeH="0" baseline="-25000" noProof="0" dirty="0" err="1">
                <a:ln>
                  <a:noFill/>
                </a:ln>
                <a:solidFill>
                  <a:schemeClr val="tx1">
                    <a:lumMod val="75000"/>
                    <a:lumOff val="25000"/>
                  </a:schemeClr>
                </a:solidFill>
                <a:effectLst/>
                <a:uLnTx/>
                <a:uFillTx/>
                <a:ea typeface="+mn-ea"/>
                <a:cs typeface="+mn-cs"/>
              </a:rPr>
              <a:t>w</a:t>
            </a: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a:t>
            </a:r>
            <a:r>
              <a:rPr kumimoji="0" lang="en-US" sz="2000" b="0" i="0" u="none" strike="noStrike" kern="1200" cap="none" spc="0" normalizeH="0" baseline="0" noProof="0" dirty="0" err="1">
                <a:ln>
                  <a:noFill/>
                </a:ln>
                <a:solidFill>
                  <a:schemeClr val="tx1">
                    <a:lumMod val="75000"/>
                    <a:lumOff val="25000"/>
                  </a:schemeClr>
                </a:solidFill>
                <a:effectLst/>
                <a:uLnTx/>
                <a:uFillTx/>
                <a:ea typeface="+mn-ea"/>
                <a:cs typeface="+mn-cs"/>
              </a:rPr>
              <a:t>kg</a:t>
            </a:r>
            <a:r>
              <a:rPr kumimoji="0" lang="en-US" sz="2000" b="0" i="0" u="none" strike="noStrike" kern="1200" cap="none" spc="0" normalizeH="0" baseline="-25000" noProof="0" dirty="0" err="1">
                <a:ln>
                  <a:noFill/>
                </a:ln>
                <a:solidFill>
                  <a:schemeClr val="tx1">
                    <a:lumMod val="75000"/>
                    <a:lumOff val="25000"/>
                  </a:schemeClr>
                </a:solidFill>
                <a:effectLst/>
                <a:uLnTx/>
                <a:uFillTx/>
                <a:ea typeface="+mn-ea"/>
                <a:cs typeface="+mn-cs"/>
              </a:rPr>
              <a:t>da</a:t>
            </a: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a:t>
            </a:r>
            <a:endParaRPr kumimoji="0" lang="en-US" sz="2000" b="0" i="0" u="none" strike="noStrike" kern="1200" cap="none" spc="0" normalizeH="0" baseline="-25000" noProof="0" dirty="0">
              <a:ln>
                <a:noFill/>
              </a:ln>
              <a:solidFill>
                <a:schemeClr val="tx1">
                  <a:lumMod val="75000"/>
                  <a:lumOff val="25000"/>
                </a:schemeClr>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rPr>
              <a:t>Relative Humidity</a:t>
            </a:r>
          </a:p>
          <a:p>
            <a:pPr marL="857250" marR="0" lvl="1"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Amount of water vapor in the air relative to how much it can hold at a given temperature  (%)</a:t>
            </a:r>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ea typeface="+mn-ea"/>
              <a:cs typeface="+mn-cs"/>
            </a:endParaRPr>
          </a:p>
        </p:txBody>
      </p:sp>
    </p:spTree>
    <p:extLst>
      <p:ext uri="{BB962C8B-B14F-4D97-AF65-F5344CB8AC3E}">
        <p14:creationId xmlns:p14="http://schemas.microsoft.com/office/powerpoint/2010/main" val="37251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C97-9DF7-43A2-85C7-00CFE15E7AA7}"/>
              </a:ext>
            </a:extLst>
          </p:cNvPr>
          <p:cNvSpPr>
            <a:spLocks noGrp="1"/>
          </p:cNvSpPr>
          <p:nvPr>
            <p:ph type="title"/>
          </p:nvPr>
        </p:nvSpPr>
        <p:spPr/>
        <p:txBody>
          <a:bodyPr/>
          <a:lstStyle/>
          <a:p>
            <a:r>
              <a:rPr lang="en-US"/>
              <a:t>Humidity vs. Temperature Charted</a:t>
            </a:r>
          </a:p>
        </p:txBody>
      </p:sp>
      <p:sp>
        <p:nvSpPr>
          <p:cNvPr id="21" name="Text Box 1026"/>
          <p:cNvSpPr txBox="1">
            <a:spLocks noChangeArrowheads="1"/>
          </p:cNvSpPr>
          <p:nvPr/>
        </p:nvSpPr>
        <p:spPr bwMode="auto">
          <a:xfrm>
            <a:off x="2788250" y="5091821"/>
            <a:ext cx="680276"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panose="020B0604020202020204" pitchFamily="34" charset="0"/>
                <a:cs typeface="Arial" panose="020B0604020202020204" pitchFamily="34" charset="0"/>
              </a:rPr>
              <a:t>30°</a:t>
            </a:r>
            <a:r>
              <a:rPr lang="en-US" sz="1600" baseline="30000" dirty="0">
                <a:solidFill>
                  <a:prstClr val="black"/>
                </a:solidFill>
                <a:latin typeface="Arial" panose="020B0604020202020204" pitchFamily="34" charset="0"/>
                <a:cs typeface="Arial" panose="020B0604020202020204" pitchFamily="34" charset="0"/>
              </a:rPr>
              <a:t>F</a:t>
            </a:r>
          </a:p>
          <a:p>
            <a:r>
              <a:rPr lang="en-US" sz="1600" dirty="0">
                <a:solidFill>
                  <a:prstClr val="black"/>
                </a:solidFill>
                <a:latin typeface="Arial" panose="020B0604020202020204" pitchFamily="34" charset="0"/>
                <a:cs typeface="Arial" panose="020B0604020202020204" pitchFamily="34" charset="0"/>
              </a:rPr>
              <a:t>(-1</a:t>
            </a:r>
            <a:r>
              <a:rPr lang="en-US" sz="1600" baseline="30000" dirty="0">
                <a:solidFill>
                  <a:prstClr val="black"/>
                </a:solidFill>
                <a:latin typeface="Arial" panose="020B0604020202020204" pitchFamily="34" charset="0"/>
                <a:cs typeface="Arial" panose="020B0604020202020204" pitchFamily="34" charset="0"/>
              </a:rPr>
              <a:t>C</a:t>
            </a:r>
            <a:r>
              <a:rPr lang="en-US" sz="1600" dirty="0">
                <a:solidFill>
                  <a:prstClr val="black"/>
                </a:solidFill>
                <a:latin typeface="Arial" panose="020B0604020202020204" pitchFamily="34" charset="0"/>
                <a:cs typeface="Arial" panose="020B0604020202020204" pitchFamily="34" charset="0"/>
              </a:rPr>
              <a:t>)</a:t>
            </a:r>
          </a:p>
        </p:txBody>
      </p:sp>
      <p:sp>
        <p:nvSpPr>
          <p:cNvPr id="22" name="Text Box 1027"/>
          <p:cNvSpPr txBox="1">
            <a:spLocks noChangeArrowheads="1"/>
          </p:cNvSpPr>
          <p:nvPr/>
        </p:nvSpPr>
        <p:spPr bwMode="auto">
          <a:xfrm>
            <a:off x="5520604" y="5116384"/>
            <a:ext cx="926533"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latin typeface="Arial" panose="020B0604020202020204" pitchFamily="34" charset="0"/>
                <a:cs typeface="Arial" panose="020B0604020202020204" pitchFamily="34" charset="0"/>
              </a:rPr>
              <a:t>70°</a:t>
            </a:r>
            <a:r>
              <a:rPr lang="en-US" sz="1600" baseline="30000" dirty="0">
                <a:solidFill>
                  <a:prstClr val="black"/>
                </a:solidFill>
                <a:latin typeface="Arial" panose="020B0604020202020204" pitchFamily="34" charset="0"/>
                <a:cs typeface="Arial" panose="020B0604020202020204" pitchFamily="34" charset="0"/>
              </a:rPr>
              <a:t>F</a:t>
            </a:r>
          </a:p>
          <a:p>
            <a:pPr algn="ctr"/>
            <a:r>
              <a:rPr lang="en-US" sz="1600" dirty="0">
                <a:solidFill>
                  <a:prstClr val="black"/>
                </a:solidFill>
                <a:latin typeface="Arial" panose="020B0604020202020204" pitchFamily="34" charset="0"/>
                <a:cs typeface="Arial" panose="020B0604020202020204" pitchFamily="34" charset="0"/>
              </a:rPr>
              <a:t>(21°</a:t>
            </a:r>
            <a:r>
              <a:rPr lang="en-US" sz="1600" baseline="30000" dirty="0">
                <a:solidFill>
                  <a:prstClr val="black"/>
                </a:solidFill>
                <a:latin typeface="Arial" panose="020B0604020202020204" pitchFamily="34" charset="0"/>
                <a:cs typeface="Arial" panose="020B0604020202020204" pitchFamily="34" charset="0"/>
              </a:rPr>
              <a:t>C</a:t>
            </a:r>
            <a:r>
              <a:rPr lang="en-US" sz="1600" dirty="0">
                <a:solidFill>
                  <a:prstClr val="black"/>
                </a:solidFill>
                <a:latin typeface="Arial" panose="020B0604020202020204" pitchFamily="34" charset="0"/>
                <a:cs typeface="Arial" panose="020B0604020202020204" pitchFamily="34" charset="0"/>
              </a:rPr>
              <a:t>)</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23" name="Text Box 1028"/>
          <p:cNvSpPr txBox="1">
            <a:spLocks noChangeArrowheads="1"/>
          </p:cNvSpPr>
          <p:nvPr/>
        </p:nvSpPr>
        <p:spPr bwMode="auto">
          <a:xfrm>
            <a:off x="8417882" y="5152109"/>
            <a:ext cx="1098349"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prstClr val="black"/>
                </a:solidFill>
                <a:latin typeface="Arial" panose="020B0604020202020204" pitchFamily="34" charset="0"/>
                <a:cs typeface="Arial" panose="020B0604020202020204" pitchFamily="34" charset="0"/>
              </a:rPr>
              <a:t>120°</a:t>
            </a:r>
            <a:r>
              <a:rPr lang="en-US" sz="1600" baseline="30000">
                <a:solidFill>
                  <a:prstClr val="black"/>
                </a:solidFill>
                <a:latin typeface="Arial" panose="020B0604020202020204" pitchFamily="34" charset="0"/>
                <a:cs typeface="Arial" panose="020B0604020202020204" pitchFamily="34" charset="0"/>
              </a:rPr>
              <a:t>F</a:t>
            </a:r>
          </a:p>
          <a:p>
            <a:r>
              <a:rPr lang="en-US" sz="1600">
                <a:solidFill>
                  <a:prstClr val="black"/>
                </a:solidFill>
                <a:latin typeface="Arial" panose="020B0604020202020204" pitchFamily="34" charset="0"/>
                <a:cs typeface="Arial" panose="020B0604020202020204" pitchFamily="34" charset="0"/>
              </a:rPr>
              <a:t>(49°</a:t>
            </a:r>
            <a:r>
              <a:rPr lang="en-US" sz="1600" baseline="30000">
                <a:solidFill>
                  <a:prstClr val="black"/>
                </a:solidFill>
                <a:latin typeface="Arial" panose="020B0604020202020204" pitchFamily="34" charset="0"/>
                <a:cs typeface="Arial" panose="020B0604020202020204" pitchFamily="34" charset="0"/>
              </a:rPr>
              <a:t>C</a:t>
            </a:r>
            <a:r>
              <a:rPr lang="en-US" sz="1600">
                <a:solidFill>
                  <a:prstClr val="black"/>
                </a:solidFill>
                <a:latin typeface="Arial" panose="020B0604020202020204" pitchFamily="34" charset="0"/>
                <a:cs typeface="Arial" panose="020B0604020202020204" pitchFamily="34" charset="0"/>
              </a:rPr>
              <a:t>)</a:t>
            </a:r>
          </a:p>
        </p:txBody>
      </p:sp>
      <p:sp>
        <p:nvSpPr>
          <p:cNvPr id="24" name="Text Box 51"/>
          <p:cNvSpPr txBox="1">
            <a:spLocks noChangeArrowheads="1"/>
          </p:cNvSpPr>
          <p:nvPr/>
        </p:nvSpPr>
        <p:spPr bwMode="auto">
          <a:xfrm>
            <a:off x="5220339" y="5717023"/>
            <a:ext cx="1496994"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a:latin typeface="Arial" panose="020B0604020202020204" pitchFamily="34" charset="0"/>
                <a:cs typeface="Arial" panose="020B0604020202020204" pitchFamily="34" charset="0"/>
              </a:rPr>
              <a:t>Temperature</a:t>
            </a:r>
          </a:p>
        </p:txBody>
      </p:sp>
      <p:cxnSp>
        <p:nvCxnSpPr>
          <p:cNvPr id="25" name="Straight Connector 24"/>
          <p:cNvCxnSpPr/>
          <p:nvPr/>
        </p:nvCxnSpPr>
        <p:spPr>
          <a:xfrm flipH="1" flipV="1">
            <a:off x="3076248" y="4941670"/>
            <a:ext cx="3219" cy="150151"/>
          </a:xfrm>
          <a:prstGeom prst="line">
            <a:avLst/>
          </a:prstGeom>
          <a:noFill/>
          <a:ln w="19050" cap="flat" cmpd="sng" algn="ctr">
            <a:solidFill>
              <a:srgbClr val="0079C1"/>
            </a:solidFill>
            <a:prstDash val="solid"/>
            <a:miter lim="800000"/>
          </a:ln>
          <a:effectLst/>
        </p:spPr>
      </p:cxnSp>
      <p:cxnSp>
        <p:nvCxnSpPr>
          <p:cNvPr id="26" name="Straight Connector 25"/>
          <p:cNvCxnSpPr/>
          <p:nvPr/>
        </p:nvCxnSpPr>
        <p:spPr>
          <a:xfrm flipV="1">
            <a:off x="5983124" y="4108907"/>
            <a:ext cx="0" cy="982914"/>
          </a:xfrm>
          <a:prstGeom prst="line">
            <a:avLst/>
          </a:prstGeom>
          <a:noFill/>
          <a:ln w="19050" cap="flat" cmpd="sng" algn="ctr">
            <a:solidFill>
              <a:srgbClr val="0079C1"/>
            </a:solidFill>
            <a:prstDash val="solid"/>
            <a:miter lim="800000"/>
          </a:ln>
          <a:effectLst/>
        </p:spPr>
      </p:cxnSp>
      <p:cxnSp>
        <p:nvCxnSpPr>
          <p:cNvPr id="27" name="Straight Connector 26"/>
          <p:cNvCxnSpPr/>
          <p:nvPr/>
        </p:nvCxnSpPr>
        <p:spPr>
          <a:xfrm flipH="1">
            <a:off x="3076248" y="4867084"/>
            <a:ext cx="5625542" cy="74586"/>
          </a:xfrm>
          <a:prstGeom prst="line">
            <a:avLst/>
          </a:prstGeom>
          <a:noFill/>
          <a:ln w="19050" cap="flat" cmpd="sng" algn="ctr">
            <a:solidFill>
              <a:srgbClr val="0079C1"/>
            </a:solidFill>
            <a:prstDash val="solid"/>
            <a:miter lim="800000"/>
          </a:ln>
          <a:effectLst/>
        </p:spPr>
      </p:cxnSp>
      <p:cxnSp>
        <p:nvCxnSpPr>
          <p:cNvPr id="28" name="Straight Connector 27"/>
          <p:cNvCxnSpPr/>
          <p:nvPr/>
        </p:nvCxnSpPr>
        <p:spPr>
          <a:xfrm flipH="1">
            <a:off x="5968836" y="4080578"/>
            <a:ext cx="2760133" cy="38231"/>
          </a:xfrm>
          <a:prstGeom prst="line">
            <a:avLst/>
          </a:prstGeom>
          <a:noFill/>
          <a:ln w="19050" cap="flat" cmpd="sng" algn="ctr">
            <a:solidFill>
              <a:srgbClr val="0079C1"/>
            </a:solidFill>
            <a:prstDash val="solid"/>
            <a:miter lim="800000"/>
          </a:ln>
          <a:effectLst/>
        </p:spPr>
      </p:cxnSp>
      <p:sp>
        <p:nvSpPr>
          <p:cNvPr id="29" name="Line 1029"/>
          <p:cNvSpPr>
            <a:spLocks noChangeShapeType="1"/>
          </p:cNvSpPr>
          <p:nvPr/>
        </p:nvSpPr>
        <p:spPr bwMode="auto">
          <a:xfrm>
            <a:off x="1849042" y="5091821"/>
            <a:ext cx="6896565" cy="0"/>
          </a:xfrm>
          <a:prstGeom prst="line">
            <a:avLst/>
          </a:prstGeom>
          <a:noFill/>
          <a:ln w="38100">
            <a:solidFill>
              <a:sysClr val="windowText" lastClr="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Line 1030"/>
          <p:cNvSpPr>
            <a:spLocks noChangeShapeType="1"/>
          </p:cNvSpPr>
          <p:nvPr/>
        </p:nvSpPr>
        <p:spPr bwMode="auto">
          <a:xfrm flipH="1" flipV="1">
            <a:off x="8709638" y="2193660"/>
            <a:ext cx="18212" cy="2911078"/>
          </a:xfrm>
          <a:prstGeom prst="line">
            <a:avLst/>
          </a:prstGeom>
          <a:noFill/>
          <a:ln w="38100">
            <a:solidFill>
              <a:sysClr val="windowText" lastClr="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Arc 60"/>
          <p:cNvSpPr>
            <a:spLocks/>
          </p:cNvSpPr>
          <p:nvPr/>
        </p:nvSpPr>
        <p:spPr bwMode="auto">
          <a:xfrm flipV="1">
            <a:off x="2852756" y="1691321"/>
            <a:ext cx="5518275" cy="3374124"/>
          </a:xfrm>
          <a:custGeom>
            <a:avLst/>
            <a:gdLst>
              <a:gd name="T0" fmla="*/ 0 w 19759"/>
              <a:gd name="T1" fmla="*/ 0 h 21600"/>
              <a:gd name="T2" fmla="*/ 1355 w 19759"/>
              <a:gd name="T3" fmla="*/ 344 h 21600"/>
              <a:gd name="T4" fmla="*/ 0 w 19759"/>
              <a:gd name="T5" fmla="*/ 577 h 21600"/>
              <a:gd name="T6" fmla="*/ 0 60000 65536"/>
              <a:gd name="T7" fmla="*/ 0 60000 65536"/>
              <a:gd name="T8" fmla="*/ 0 60000 65536"/>
              <a:gd name="T9" fmla="*/ 0 w 19759"/>
              <a:gd name="T10" fmla="*/ 0 h 21600"/>
              <a:gd name="T11" fmla="*/ 19759 w 19759"/>
              <a:gd name="T12" fmla="*/ 21600 h 21600"/>
              <a:gd name="connsiteX0" fmla="*/ 0 w 19759"/>
              <a:gd name="connsiteY0" fmla="*/ 0 h 21600"/>
              <a:gd name="connsiteX1" fmla="*/ 19759 w 19759"/>
              <a:gd name="connsiteY1" fmla="*/ 12873 h 21600"/>
              <a:gd name="connsiteX0" fmla="*/ 0 w 19759"/>
              <a:gd name="connsiteY0" fmla="*/ 0 h 21600"/>
              <a:gd name="connsiteX1" fmla="*/ 19653 w 19759"/>
              <a:gd name="connsiteY1" fmla="*/ 10088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618 w 19759"/>
              <a:gd name="connsiteY1" fmla="*/ 8610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7871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862 h 22462"/>
              <a:gd name="connsiteX1" fmla="*/ 19653 w 19653"/>
              <a:gd name="connsiteY1" fmla="*/ 9132 h 22462"/>
              <a:gd name="connsiteX0" fmla="*/ 0 w 19653"/>
              <a:gd name="connsiteY0" fmla="*/ 862 h 22462"/>
              <a:gd name="connsiteX1" fmla="*/ 1 w 19653"/>
              <a:gd name="connsiteY1" fmla="*/ 22462 h 22462"/>
              <a:gd name="connsiteX2" fmla="*/ 0 w 19653"/>
              <a:gd name="connsiteY2" fmla="*/ 862 h 22462"/>
            </a:gdLst>
            <a:ahLst/>
            <a:cxnLst>
              <a:cxn ang="0">
                <a:pos x="connsiteX0" y="connsiteY0"/>
              </a:cxn>
              <a:cxn ang="0">
                <a:pos x="connsiteX1" y="connsiteY1"/>
              </a:cxn>
              <a:cxn ang="0">
                <a:pos x="connsiteX2" y="connsiteY2"/>
              </a:cxn>
            </a:cxnLst>
            <a:rect l="l" t="t" r="r" b="b"/>
            <a:pathLst>
              <a:path w="19653" h="22462" fill="none" extrusionOk="0">
                <a:moveTo>
                  <a:pt x="0" y="862"/>
                </a:moveTo>
                <a:cubicBezTo>
                  <a:pt x="928" y="976"/>
                  <a:pt x="15558" y="0"/>
                  <a:pt x="19653" y="9132"/>
                </a:cubicBezTo>
              </a:path>
              <a:path w="19653" h="22462" stroke="0" extrusionOk="0">
                <a:moveTo>
                  <a:pt x="0" y="862"/>
                </a:moveTo>
                <a:cubicBezTo>
                  <a:pt x="0" y="8062"/>
                  <a:pt x="1" y="15262"/>
                  <a:pt x="1" y="22462"/>
                </a:cubicBezTo>
                <a:cubicBezTo>
                  <a:pt x="1" y="15262"/>
                  <a:pt x="0" y="8062"/>
                  <a:pt x="0" y="862"/>
                </a:cubicBezTo>
                <a:close/>
              </a:path>
            </a:pathLst>
          </a:custGeom>
          <a:noFill/>
          <a:ln w="19050">
            <a:solidFill>
              <a:sysClr val="windowText" lastClr="000000"/>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 Box 1048"/>
          <p:cNvSpPr txBox="1">
            <a:spLocks noChangeArrowheads="1"/>
          </p:cNvSpPr>
          <p:nvPr/>
        </p:nvSpPr>
        <p:spPr bwMode="auto">
          <a:xfrm>
            <a:off x="6861134" y="4149402"/>
            <a:ext cx="947695" cy="338554"/>
          </a:xfrm>
          <a:prstGeom prst="rect">
            <a:avLst/>
          </a:prstGeom>
          <a:solidFill>
            <a:sysClr val="window" lastClr="FFFFFF"/>
          </a:solid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50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RH</a:t>
            </a:r>
          </a:p>
        </p:txBody>
      </p:sp>
      <p:sp>
        <p:nvSpPr>
          <p:cNvPr id="33" name="Text Box 51"/>
          <p:cNvSpPr txBox="1">
            <a:spLocks noChangeArrowheads="1"/>
          </p:cNvSpPr>
          <p:nvPr/>
        </p:nvSpPr>
        <p:spPr bwMode="auto">
          <a:xfrm>
            <a:off x="8945309" y="2252026"/>
            <a:ext cx="1141844"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a:solidFill>
                  <a:prstClr val="black"/>
                </a:solidFill>
                <a:latin typeface="Arial" panose="020B0604020202020204" pitchFamily="34" charset="0"/>
                <a:cs typeface="Arial" panose="020B0604020202020204" pitchFamily="34" charset="0"/>
              </a:rPr>
              <a:t>Absolute Humidity</a:t>
            </a:r>
          </a:p>
        </p:txBody>
      </p:sp>
      <p:sp>
        <p:nvSpPr>
          <p:cNvPr id="34" name="Text Box 1028"/>
          <p:cNvSpPr txBox="1">
            <a:spLocks noChangeArrowheads="1"/>
          </p:cNvSpPr>
          <p:nvPr/>
        </p:nvSpPr>
        <p:spPr bwMode="auto">
          <a:xfrm>
            <a:off x="8701789" y="4691938"/>
            <a:ext cx="1576441"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panose="020B0604020202020204" pitchFamily="34" charset="0"/>
                <a:cs typeface="Arial" panose="020B0604020202020204" pitchFamily="34" charset="0"/>
              </a:rPr>
              <a:t>12 gr (2g/kg)</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35" name="Text Box 1028"/>
          <p:cNvSpPr txBox="1">
            <a:spLocks noChangeArrowheads="1"/>
          </p:cNvSpPr>
          <p:nvPr/>
        </p:nvSpPr>
        <p:spPr bwMode="auto">
          <a:xfrm>
            <a:off x="8722682" y="3895912"/>
            <a:ext cx="1983418"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Arial" panose="020B0604020202020204" pitchFamily="34" charset="0"/>
                <a:cs typeface="Arial" panose="020B0604020202020204" pitchFamily="34" charset="0"/>
              </a:rPr>
              <a:t>110 gr (16g/kg)</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36" name="Arc 1047"/>
          <p:cNvSpPr>
            <a:spLocks/>
          </p:cNvSpPr>
          <p:nvPr/>
        </p:nvSpPr>
        <p:spPr bwMode="auto">
          <a:xfrm flipV="1">
            <a:off x="2853875" y="98590"/>
            <a:ext cx="5537526" cy="4664341"/>
          </a:xfrm>
          <a:custGeom>
            <a:avLst/>
            <a:gdLst>
              <a:gd name="T0" fmla="*/ 0 w 19780"/>
              <a:gd name="T1" fmla="*/ 0 h 21600"/>
              <a:gd name="T2" fmla="*/ 1124 w 19780"/>
              <a:gd name="T3" fmla="*/ 815 h 21600"/>
              <a:gd name="T4" fmla="*/ 0 w 19780"/>
              <a:gd name="T5" fmla="*/ 1362 h 21600"/>
              <a:gd name="T6" fmla="*/ 0 60000 65536"/>
              <a:gd name="T7" fmla="*/ 0 60000 65536"/>
              <a:gd name="T8" fmla="*/ 0 60000 65536"/>
              <a:gd name="T9" fmla="*/ 0 w 19780"/>
              <a:gd name="T10" fmla="*/ 0 h 21600"/>
              <a:gd name="T11" fmla="*/ 19780 w 19780"/>
              <a:gd name="T12" fmla="*/ 21600 h 21600"/>
            </a:gdLst>
            <a:ahLst/>
            <a:cxnLst>
              <a:cxn ang="T6">
                <a:pos x="T0" y="T1"/>
              </a:cxn>
              <a:cxn ang="T7">
                <a:pos x="T2" y="T3"/>
              </a:cxn>
              <a:cxn ang="T8">
                <a:pos x="T4" y="T5"/>
              </a:cxn>
            </a:cxnLst>
            <a:rect l="T9" t="T10" r="T11" b="T12"/>
            <a:pathLst>
              <a:path w="19780" h="21600" fill="none" extrusionOk="0">
                <a:moveTo>
                  <a:pt x="-1" y="0"/>
                </a:moveTo>
                <a:cubicBezTo>
                  <a:pt x="8573" y="0"/>
                  <a:pt x="16334" y="5070"/>
                  <a:pt x="19779" y="12921"/>
                </a:cubicBezTo>
              </a:path>
              <a:path w="19780" h="21600" stroke="0" extrusionOk="0">
                <a:moveTo>
                  <a:pt x="-1" y="0"/>
                </a:moveTo>
                <a:cubicBezTo>
                  <a:pt x="8573" y="0"/>
                  <a:pt x="16334" y="5070"/>
                  <a:pt x="19779" y="12921"/>
                </a:cubicBezTo>
                <a:lnTo>
                  <a:pt x="0" y="21600"/>
                </a:lnTo>
                <a:close/>
              </a:path>
            </a:pathLst>
          </a:custGeom>
          <a:noFill/>
          <a:ln w="19050">
            <a:solidFill>
              <a:sysClr val="windowText" lastClr="000000"/>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p:cNvSpPr txBox="1"/>
          <p:nvPr/>
        </p:nvSpPr>
        <p:spPr>
          <a:xfrm>
            <a:off x="6802623" y="3090446"/>
            <a:ext cx="1061509"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100% RH</a:t>
            </a:r>
            <a:endParaRPr kumimoji="0" lang="en-CA"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2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p:bldP spid="35" grpId="0"/>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C97-9DF7-43A2-85C7-00CFE15E7AA7}"/>
              </a:ext>
            </a:extLst>
          </p:cNvPr>
          <p:cNvSpPr>
            <a:spLocks noGrp="1"/>
          </p:cNvSpPr>
          <p:nvPr>
            <p:ph type="title"/>
          </p:nvPr>
        </p:nvSpPr>
        <p:spPr/>
        <p:txBody>
          <a:bodyPr/>
          <a:lstStyle/>
          <a:p>
            <a:r>
              <a:rPr lang="en-US"/>
              <a:t>The Psychrometric Chart</a:t>
            </a:r>
          </a:p>
        </p:txBody>
      </p:sp>
      <p:pic>
        <p:nvPicPr>
          <p:cNvPr id="38" name="Picture 37"/>
          <p:cNvPicPr>
            <a:picLocks noChangeAspect="1"/>
          </p:cNvPicPr>
          <p:nvPr/>
        </p:nvPicPr>
        <p:blipFill>
          <a:blip r:embed="rId2"/>
          <a:stretch>
            <a:fillRect/>
          </a:stretch>
        </p:blipFill>
        <p:spPr>
          <a:xfrm>
            <a:off x="2379799" y="1292492"/>
            <a:ext cx="7432402" cy="5335931"/>
          </a:xfrm>
          <a:prstGeom prst="rect">
            <a:avLst/>
          </a:prstGeom>
        </p:spPr>
      </p:pic>
    </p:spTree>
    <p:extLst>
      <p:ext uri="{BB962C8B-B14F-4D97-AF65-F5344CB8AC3E}">
        <p14:creationId xmlns:p14="http://schemas.microsoft.com/office/powerpoint/2010/main" val="2762725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be319d-4a4b-4873-9c59-93cd76a4f652">
      <Terms xmlns="http://schemas.microsoft.com/office/infopath/2007/PartnerControls"/>
    </lcf76f155ced4ddcb4097134ff3c332f>
    <TaxCatchAll xmlns="df7cc862-5f4a-4229-b514-76cb5896f74d" xsi:nil="true"/>
    <SharedWithUsers xmlns="df7cc862-5f4a-4229-b514-76cb5896f74d">
      <UserInfo>
        <DisplayName>Piekaar, Sean</DisplayName>
        <AccountId>154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47C112B82C0F4F9ADDA85CB5A68FB8" ma:contentTypeVersion="16" ma:contentTypeDescription="Create a new document." ma:contentTypeScope="" ma:versionID="df7f22ad6784d133e989f035261245a1">
  <xsd:schema xmlns:xsd="http://www.w3.org/2001/XMLSchema" xmlns:xs="http://www.w3.org/2001/XMLSchema" xmlns:p="http://schemas.microsoft.com/office/2006/metadata/properties" xmlns:ns2="86be319d-4a4b-4873-9c59-93cd76a4f652" xmlns:ns3="df7cc862-5f4a-4229-b514-76cb5896f74d" targetNamespace="http://schemas.microsoft.com/office/2006/metadata/properties" ma:root="true" ma:fieldsID="a163f8e335bc15429c862ea06c62ce8c" ns2:_="" ns3:_="">
    <xsd:import namespace="86be319d-4a4b-4873-9c59-93cd76a4f652"/>
    <xsd:import namespace="df7cc862-5f4a-4229-b514-76cb5896f7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be319d-4a4b-4873-9c59-93cd76a4f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a48a3d1-318f-4a3c-a37c-be2e305c96d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7cc862-5f4a-4229-b514-76cb5896f7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0fb57f8-5816-4f80-b39c-0ab540774112}" ma:internalName="TaxCatchAll" ma:showField="CatchAllData" ma:web="df7cc862-5f4a-4229-b514-76cb5896f7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476788-872C-44A6-AAF7-466F5ADBDE59}">
  <ds:schemaRefs>
    <ds:schemaRef ds:uri="http://schemas.microsoft.com/sharepoint/v3/contenttype/forms"/>
  </ds:schemaRefs>
</ds:datastoreItem>
</file>

<file path=customXml/itemProps2.xml><?xml version="1.0" encoding="utf-8"?>
<ds:datastoreItem xmlns:ds="http://schemas.openxmlformats.org/officeDocument/2006/customXml" ds:itemID="{6758BFE9-B951-4E44-88A1-3F5E38FBCD06}">
  <ds:schemaRefs>
    <ds:schemaRef ds:uri="86be319d-4a4b-4873-9c59-93cd76a4f652"/>
    <ds:schemaRef ds:uri="df7cc862-5f4a-4229-b514-76cb5896f74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C0FF77B-6774-4F98-90E2-87F20F131861}">
  <ds:schemaRefs>
    <ds:schemaRef ds:uri="86be319d-4a4b-4873-9c59-93cd76a4f652"/>
    <ds:schemaRef ds:uri="df7cc862-5f4a-4229-b514-76cb5896f7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115</TotalTime>
  <Words>2922</Words>
  <Application>Microsoft Office PowerPoint</Application>
  <PresentationFormat>Widescreen</PresentationFormat>
  <Paragraphs>537</Paragraphs>
  <Slides>52</Slides>
  <Notes>2</Notes>
  <HiddenSlides>1</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2" baseType="lpstr">
      <vt:lpstr>Arial</vt:lpstr>
      <vt:lpstr>Calibri</vt:lpstr>
      <vt:lpstr>Calibri Light</vt:lpstr>
      <vt:lpstr>Cambria Math</vt:lpstr>
      <vt:lpstr>Times New Roman</vt:lpstr>
      <vt:lpstr>Verdana</vt:lpstr>
      <vt:lpstr>Wingdings</vt:lpstr>
      <vt:lpstr>Office Theme</vt:lpstr>
      <vt:lpstr>Custom Design</vt:lpstr>
      <vt:lpstr>Image</vt:lpstr>
      <vt:lpstr>Fundamentals of Humidification</vt:lpstr>
      <vt:lpstr>PowerPoint Presentation</vt:lpstr>
      <vt:lpstr>PowerPoint Presentation</vt:lpstr>
      <vt:lpstr>PowerPoint Presentation</vt:lpstr>
      <vt:lpstr>Course Outline</vt:lpstr>
      <vt:lpstr>PowerPoint Presentation</vt:lpstr>
      <vt:lpstr>Humidity Terms and Terminology</vt:lpstr>
      <vt:lpstr>Humidity vs. Temperature Charted</vt:lpstr>
      <vt:lpstr>The Psychrometric Chart</vt:lpstr>
      <vt:lpstr>What Causes Indoor Dryness?</vt:lpstr>
      <vt:lpstr>PowerPoint Presentation</vt:lpstr>
      <vt:lpstr>Humidification Methods</vt:lpstr>
      <vt:lpstr>Humidification Methods</vt:lpstr>
      <vt:lpstr>PowerPoint Presentation</vt:lpstr>
      <vt:lpstr>Humidity for Processes and Buildings</vt:lpstr>
      <vt:lpstr>PowerPoint Presentation</vt:lpstr>
      <vt:lpstr>Humidity Affects Human Health</vt:lpstr>
      <vt:lpstr>Decarbonization</vt:lpstr>
      <vt:lpstr>Decarbonization</vt:lpstr>
      <vt:lpstr>Decarbonization through Electrification</vt:lpstr>
      <vt:lpstr>Electrification in Illinois</vt:lpstr>
      <vt:lpstr>Electrification in Ontario</vt:lpstr>
      <vt:lpstr>Humidification and Electrification</vt:lpstr>
      <vt:lpstr>Adiabatic Principles and Evaporative Cooling</vt:lpstr>
      <vt:lpstr>Adiabatic Humidification/Cooling:</vt:lpstr>
      <vt:lpstr>How does Evaporative Cooling Work?</vt:lpstr>
      <vt:lpstr>How Does Evaporative Cooling Work?</vt:lpstr>
      <vt:lpstr>Approaches for Evaporative Cooling</vt:lpstr>
      <vt:lpstr>Direct Evaporative Cooling</vt:lpstr>
      <vt:lpstr>Who can Benefit from Direct Evaporative Cooling?</vt:lpstr>
      <vt:lpstr>Increased Efficiency: Cooling Excess Heat</vt:lpstr>
      <vt:lpstr>Direct Room Evaporative Cooling Example</vt:lpstr>
      <vt:lpstr>Direct Room Evaporative Cooling Example</vt:lpstr>
      <vt:lpstr>Direct Room Evaporative Cooling Example</vt:lpstr>
      <vt:lpstr>Direct Room Evaporative Cooling Example</vt:lpstr>
      <vt:lpstr>Direct Room Evaporative Cooling Example: Window Manufacturing</vt:lpstr>
      <vt:lpstr>HVAC Humidification / Evaporative Cooling Example</vt:lpstr>
      <vt:lpstr>Case Study – Utility Usage</vt:lpstr>
      <vt:lpstr>Case Study – Annual Costs</vt:lpstr>
      <vt:lpstr>Example BIN Data Plot</vt:lpstr>
      <vt:lpstr>Indirect Evaporative Cooling</vt:lpstr>
      <vt:lpstr>Indirect Evaporative Cooling Example</vt:lpstr>
      <vt:lpstr>Indirect Evaporative Cooling Example</vt:lpstr>
      <vt:lpstr>Keys to Success</vt:lpstr>
      <vt:lpstr>Evaporative Cooling / Adiabatic Technologies</vt:lpstr>
      <vt:lpstr>Commercial Adiabatic Humidifiers</vt:lpstr>
      <vt:lpstr>High Pressure Atomization </vt:lpstr>
      <vt:lpstr>Wetted / Evaporative Media</vt:lpstr>
      <vt:lpstr>Hybrid Fogging</vt:lpstr>
      <vt:lpstr>Summary</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Humidity</dc:title>
  <dc:creator>Hwang, Vincent</dc:creator>
  <cp:lastModifiedBy>Adanna Le Gendre</cp:lastModifiedBy>
  <cp:revision>7</cp:revision>
  <dcterms:created xsi:type="dcterms:W3CDTF">2021-01-14T15:50:30Z</dcterms:created>
  <dcterms:modified xsi:type="dcterms:W3CDTF">2024-01-18T17:31:02Z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0x010100E247C112B82C0F4F9ADDA85CB5A68FB8</vt:lpwstr>
  </property>
  <property fmtid="{D5CDD505-2E9C-101B-9397-08002B2CF9AE}" pid="3" name="MediaServiceImageTags">
    <vt:lpwstr/>
  </property>
</Properties>
</file>